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19"/>
  </p:notesMasterIdLst>
  <p:handoutMasterIdLst>
    <p:handoutMasterId r:id="rId20"/>
  </p:handoutMasterIdLst>
  <p:sldIdLst>
    <p:sldId id="3327" r:id="rId5"/>
    <p:sldId id="3335" r:id="rId6"/>
    <p:sldId id="3341" r:id="rId7"/>
    <p:sldId id="3338" r:id="rId8"/>
    <p:sldId id="3337" r:id="rId9"/>
    <p:sldId id="3336" r:id="rId10"/>
    <p:sldId id="3339" r:id="rId11"/>
    <p:sldId id="3340" r:id="rId12"/>
    <p:sldId id="3328" r:id="rId13"/>
    <p:sldId id="3334" r:id="rId14"/>
    <p:sldId id="3330" r:id="rId15"/>
    <p:sldId id="3331" r:id="rId16"/>
    <p:sldId id="3332" r:id="rId17"/>
    <p:sldId id="3333" r:id="rId18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3" orient="horz" pos="480" userDrawn="1">
          <p15:clr>
            <a:srgbClr val="A4A3A4"/>
          </p15:clr>
        </p15:guide>
        <p15:guide id="54" pos="14398" userDrawn="1">
          <p15:clr>
            <a:srgbClr val="A4A3A4"/>
          </p15:clr>
        </p15:guide>
        <p15:guide id="55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52"/>
    <a:srgbClr val="CCF6FF"/>
    <a:srgbClr val="5178B3"/>
    <a:srgbClr val="2CB3EB"/>
    <a:srgbClr val="FC0D1B"/>
    <a:srgbClr val="FA7B87"/>
    <a:srgbClr val="FB4756"/>
    <a:srgbClr val="CA252D"/>
    <a:srgbClr val="FA4069"/>
    <a:srgbClr val="F63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0DD69-2A0A-4031-BE99-83A8D748517F}" v="51" dt="2023-04-11T15:52:12.95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90"/>
      </p:cViewPr>
      <p:guideLst>
        <p:guide pos="958"/>
        <p:guide orient="horz" pos="480"/>
        <p:guide pos="14398"/>
        <p:guide orient="horz" pos="8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Malloff" userId="4808e305-a40e-4f3a-8142-0c6b64ece258" providerId="ADAL" clId="{9F835C6A-D682-4226-84D6-125163B05211}"/>
    <pc:docChg chg="custSel addSld delSld modSld sldOrd">
      <pc:chgData name="Tamara Malloff" userId="4808e305-a40e-4f3a-8142-0c6b64ece258" providerId="ADAL" clId="{9F835C6A-D682-4226-84D6-125163B05211}" dt="2022-05-06T17:16:36.297" v="2350" actId="478"/>
      <pc:docMkLst>
        <pc:docMk/>
      </pc:docMkLst>
      <pc:sldChg chg="del">
        <pc:chgData name="Tamara Malloff" userId="4808e305-a40e-4f3a-8142-0c6b64ece258" providerId="ADAL" clId="{9F835C6A-D682-4226-84D6-125163B05211}" dt="2022-05-06T00:43:55.289" v="11" actId="2696"/>
        <pc:sldMkLst>
          <pc:docMk/>
          <pc:sldMk cId="187938002" sldId="3307"/>
        </pc:sldMkLst>
      </pc:sldChg>
      <pc:sldChg chg="del">
        <pc:chgData name="Tamara Malloff" userId="4808e305-a40e-4f3a-8142-0c6b64ece258" providerId="ADAL" clId="{9F835C6A-D682-4226-84D6-125163B05211}" dt="2022-05-06T00:43:41.978" v="1" actId="2696"/>
        <pc:sldMkLst>
          <pc:docMk/>
          <pc:sldMk cId="2102785463" sldId="3308"/>
        </pc:sldMkLst>
      </pc:sldChg>
      <pc:sldChg chg="del">
        <pc:chgData name="Tamara Malloff" userId="4808e305-a40e-4f3a-8142-0c6b64ece258" providerId="ADAL" clId="{9F835C6A-D682-4226-84D6-125163B05211}" dt="2022-05-06T00:43:50.489" v="8" actId="2696"/>
        <pc:sldMkLst>
          <pc:docMk/>
          <pc:sldMk cId="3193769505" sldId="3317"/>
        </pc:sldMkLst>
      </pc:sldChg>
      <pc:sldChg chg="del">
        <pc:chgData name="Tamara Malloff" userId="4808e305-a40e-4f3a-8142-0c6b64ece258" providerId="ADAL" clId="{9F835C6A-D682-4226-84D6-125163B05211}" dt="2022-05-06T00:43:39.485" v="0" actId="2696"/>
        <pc:sldMkLst>
          <pc:docMk/>
          <pc:sldMk cId="1443506036" sldId="3318"/>
        </pc:sldMkLst>
      </pc:sldChg>
      <pc:sldChg chg="del">
        <pc:chgData name="Tamara Malloff" userId="4808e305-a40e-4f3a-8142-0c6b64ece258" providerId="ADAL" clId="{9F835C6A-D682-4226-84D6-125163B05211}" dt="2022-05-06T00:43:54.491" v="10" actId="2696"/>
        <pc:sldMkLst>
          <pc:docMk/>
          <pc:sldMk cId="1759823585" sldId="3322"/>
        </pc:sldMkLst>
      </pc:sldChg>
      <pc:sldChg chg="del">
        <pc:chgData name="Tamara Malloff" userId="4808e305-a40e-4f3a-8142-0c6b64ece258" providerId="ADAL" clId="{9F835C6A-D682-4226-84D6-125163B05211}" dt="2022-05-06T00:43:49.562" v="7" actId="2696"/>
        <pc:sldMkLst>
          <pc:docMk/>
          <pc:sldMk cId="3641206223" sldId="3324"/>
        </pc:sldMkLst>
      </pc:sldChg>
      <pc:sldChg chg="addSp modSp">
        <pc:chgData name="Tamara Malloff" userId="4808e305-a40e-4f3a-8142-0c6b64ece258" providerId="ADAL" clId="{9F835C6A-D682-4226-84D6-125163B05211}" dt="2022-05-06T00:57:29.050" v="1238" actId="5793"/>
        <pc:sldMkLst>
          <pc:docMk/>
          <pc:sldMk cId="312509199" sldId="3328"/>
        </pc:sldMkLst>
        <pc:spChg chg="mod">
          <ac:chgData name="Tamara Malloff" userId="4808e305-a40e-4f3a-8142-0c6b64ece258" providerId="ADAL" clId="{9F835C6A-D682-4226-84D6-125163B05211}" dt="2022-05-06T00:47:59.615" v="319" actId="1076"/>
          <ac:spMkLst>
            <pc:docMk/>
            <pc:sldMk cId="312509199" sldId="3328"/>
            <ac:spMk id="3" creationId="{00000000-0000-0000-0000-000000000000}"/>
          </ac:spMkLst>
        </pc:spChg>
        <pc:spChg chg="mod">
          <ac:chgData name="Tamara Malloff" userId="4808e305-a40e-4f3a-8142-0c6b64ece258" providerId="ADAL" clId="{9F835C6A-D682-4226-84D6-125163B05211}" dt="2022-05-06T00:55:40.156" v="1052" actId="20577"/>
          <ac:spMkLst>
            <pc:docMk/>
            <pc:sldMk cId="312509199" sldId="3328"/>
            <ac:spMk id="4" creationId="{00000000-0000-0000-0000-000000000000}"/>
          </ac:spMkLst>
        </pc:spChg>
        <pc:spChg chg="add mod">
          <ac:chgData name="Tamara Malloff" userId="4808e305-a40e-4f3a-8142-0c6b64ece258" providerId="ADAL" clId="{9F835C6A-D682-4226-84D6-125163B05211}" dt="2022-05-06T00:57:29.050" v="1238" actId="5793"/>
          <ac:spMkLst>
            <pc:docMk/>
            <pc:sldMk cId="312509199" sldId="3328"/>
            <ac:spMk id="5" creationId="{ED5304CF-5350-4146-B58E-F49D5D3C6C8B}"/>
          </ac:spMkLst>
        </pc:spChg>
        <pc:picChg chg="mod">
          <ac:chgData name="Tamara Malloff" userId="4808e305-a40e-4f3a-8142-0c6b64ece258" providerId="ADAL" clId="{9F835C6A-D682-4226-84D6-125163B05211}" dt="2022-05-06T00:45:11.925" v="52" actId="1076"/>
          <ac:picMkLst>
            <pc:docMk/>
            <pc:sldMk cId="312509199" sldId="3328"/>
            <ac:picMk id="6" creationId="{00000000-0000-0000-0000-000000000000}"/>
          </ac:picMkLst>
        </pc:picChg>
      </pc:sldChg>
      <pc:sldChg chg="del">
        <pc:chgData name="Tamara Malloff" userId="4808e305-a40e-4f3a-8142-0c6b64ece258" providerId="ADAL" clId="{9F835C6A-D682-4226-84D6-125163B05211}" dt="2022-05-06T00:43:42.794" v="2" actId="2696"/>
        <pc:sldMkLst>
          <pc:docMk/>
          <pc:sldMk cId="903804358" sldId="3329"/>
        </pc:sldMkLst>
      </pc:sldChg>
      <pc:sldChg chg="addSp modSp add">
        <pc:chgData name="Tamara Malloff" userId="4808e305-a40e-4f3a-8142-0c6b64ece258" providerId="ADAL" clId="{9F835C6A-D682-4226-84D6-125163B05211}" dt="2022-05-06T01:17:22.996" v="2268" actId="20577"/>
        <pc:sldMkLst>
          <pc:docMk/>
          <pc:sldMk cId="3734219243" sldId="3329"/>
        </pc:sldMkLst>
        <pc:spChg chg="mod">
          <ac:chgData name="Tamara Malloff" userId="4808e305-a40e-4f3a-8142-0c6b64ece258" providerId="ADAL" clId="{9F835C6A-D682-4226-84D6-125163B05211}" dt="2022-05-06T01:16:57.633" v="2243" actId="1076"/>
          <ac:spMkLst>
            <pc:docMk/>
            <pc:sldMk cId="3734219243" sldId="3329"/>
            <ac:spMk id="3" creationId="{00000000-0000-0000-0000-000000000000}"/>
          </ac:spMkLst>
        </pc:spChg>
        <pc:spChg chg="mod">
          <ac:chgData name="Tamara Malloff" userId="4808e305-a40e-4f3a-8142-0c6b64ece258" providerId="ADAL" clId="{9F835C6A-D682-4226-84D6-125163B05211}" dt="2022-05-06T00:49:21.693" v="425" actId="6549"/>
          <ac:spMkLst>
            <pc:docMk/>
            <pc:sldMk cId="3734219243" sldId="3329"/>
            <ac:spMk id="4" creationId="{00000000-0000-0000-0000-000000000000}"/>
          </ac:spMkLst>
        </pc:spChg>
        <pc:spChg chg="add mod">
          <ac:chgData name="Tamara Malloff" userId="4808e305-a40e-4f3a-8142-0c6b64ece258" providerId="ADAL" clId="{9F835C6A-D682-4226-84D6-125163B05211}" dt="2022-05-06T01:17:22.996" v="2268" actId="20577"/>
          <ac:spMkLst>
            <pc:docMk/>
            <pc:sldMk cId="3734219243" sldId="3329"/>
            <ac:spMk id="5" creationId="{1B3EC781-914B-42F6-8500-4695D56A72E5}"/>
          </ac:spMkLst>
        </pc:spChg>
        <pc:spChg chg="add mod">
          <ac:chgData name="Tamara Malloff" userId="4808e305-a40e-4f3a-8142-0c6b64ece258" providerId="ADAL" clId="{9F835C6A-D682-4226-84D6-125163B05211}" dt="2022-05-06T00:54:55.980" v="966" actId="20577"/>
          <ac:spMkLst>
            <pc:docMk/>
            <pc:sldMk cId="3734219243" sldId="3329"/>
            <ac:spMk id="7" creationId="{05A4E85C-8843-4D3C-ADE3-A04717FFF32E}"/>
          </ac:spMkLst>
        </pc:spChg>
        <pc:picChg chg="mod">
          <ac:chgData name="Tamara Malloff" userId="4808e305-a40e-4f3a-8142-0c6b64ece258" providerId="ADAL" clId="{9F835C6A-D682-4226-84D6-125163B05211}" dt="2022-05-06T00:54:00.709" v="906" actId="1076"/>
          <ac:picMkLst>
            <pc:docMk/>
            <pc:sldMk cId="3734219243" sldId="3329"/>
            <ac:picMk id="2" creationId="{00000000-0000-0000-0000-000000000000}"/>
          </ac:picMkLst>
        </pc:picChg>
        <pc:picChg chg="mod">
          <ac:chgData name="Tamara Malloff" userId="4808e305-a40e-4f3a-8142-0c6b64ece258" providerId="ADAL" clId="{9F835C6A-D682-4226-84D6-125163B05211}" dt="2022-05-06T00:53:24.600" v="896" actId="1076"/>
          <ac:picMkLst>
            <pc:docMk/>
            <pc:sldMk cId="3734219243" sldId="3329"/>
            <ac:picMk id="6" creationId="{00000000-0000-0000-0000-000000000000}"/>
          </ac:picMkLst>
        </pc:picChg>
      </pc:sldChg>
      <pc:sldChg chg="del">
        <pc:chgData name="Tamara Malloff" userId="4808e305-a40e-4f3a-8142-0c6b64ece258" providerId="ADAL" clId="{9F835C6A-D682-4226-84D6-125163B05211}" dt="2022-05-06T00:43:44.686" v="4" actId="2696"/>
        <pc:sldMkLst>
          <pc:docMk/>
          <pc:sldMk cId="992713798" sldId="3330"/>
        </pc:sldMkLst>
      </pc:sldChg>
      <pc:sldChg chg="modSp add">
        <pc:chgData name="Tamara Malloff" userId="4808e305-a40e-4f3a-8142-0c6b64ece258" providerId="ADAL" clId="{9F835C6A-D682-4226-84D6-125163B05211}" dt="2022-05-06T01:08:42.382" v="2048" actId="20577"/>
        <pc:sldMkLst>
          <pc:docMk/>
          <pc:sldMk cId="2889980634" sldId="3330"/>
        </pc:sldMkLst>
        <pc:spChg chg="mod">
          <ac:chgData name="Tamara Malloff" userId="4808e305-a40e-4f3a-8142-0c6b64ece258" providerId="ADAL" clId="{9F835C6A-D682-4226-84D6-125163B05211}" dt="2022-05-06T01:07:58.460" v="1989" actId="1076"/>
          <ac:spMkLst>
            <pc:docMk/>
            <pc:sldMk cId="2889980634" sldId="3330"/>
            <ac:spMk id="3" creationId="{00000000-0000-0000-0000-000000000000}"/>
          </ac:spMkLst>
        </pc:spChg>
        <pc:spChg chg="mod">
          <ac:chgData name="Tamara Malloff" userId="4808e305-a40e-4f3a-8142-0c6b64ece258" providerId="ADAL" clId="{9F835C6A-D682-4226-84D6-125163B05211}" dt="2022-05-06T01:00:28.694" v="1745" actId="20577"/>
          <ac:spMkLst>
            <pc:docMk/>
            <pc:sldMk cId="2889980634" sldId="3330"/>
            <ac:spMk id="5" creationId="{1B3EC781-914B-42F6-8500-4695D56A72E5}"/>
          </ac:spMkLst>
        </pc:spChg>
        <pc:spChg chg="mod">
          <ac:chgData name="Tamara Malloff" userId="4808e305-a40e-4f3a-8142-0c6b64ece258" providerId="ADAL" clId="{9F835C6A-D682-4226-84D6-125163B05211}" dt="2022-05-06T01:08:42.382" v="2048" actId="20577"/>
          <ac:spMkLst>
            <pc:docMk/>
            <pc:sldMk cId="2889980634" sldId="3330"/>
            <ac:spMk id="7" creationId="{05A4E85C-8843-4D3C-ADE3-A04717FFF32E}"/>
          </ac:spMkLst>
        </pc:spChg>
        <pc:picChg chg="mod">
          <ac:chgData name="Tamara Malloff" userId="4808e305-a40e-4f3a-8142-0c6b64ece258" providerId="ADAL" clId="{9F835C6A-D682-4226-84D6-125163B05211}" dt="2022-05-06T00:59:42.843" v="1563" actId="1076"/>
          <ac:picMkLst>
            <pc:docMk/>
            <pc:sldMk cId="2889980634" sldId="3330"/>
            <ac:picMk id="2" creationId="{00000000-0000-0000-0000-000000000000}"/>
          </ac:picMkLst>
        </pc:picChg>
        <pc:picChg chg="mod">
          <ac:chgData name="Tamara Malloff" userId="4808e305-a40e-4f3a-8142-0c6b64ece258" providerId="ADAL" clId="{9F835C6A-D682-4226-84D6-125163B05211}" dt="2022-05-06T01:07:42.947" v="1977" actId="1076"/>
          <ac:picMkLst>
            <pc:docMk/>
            <pc:sldMk cId="2889980634" sldId="3330"/>
            <ac:picMk id="6" creationId="{00000000-0000-0000-0000-000000000000}"/>
          </ac:picMkLst>
        </pc:picChg>
      </pc:sldChg>
      <pc:sldChg chg="addSp delSp modSp add">
        <pc:chgData name="Tamara Malloff" userId="4808e305-a40e-4f3a-8142-0c6b64ece258" providerId="ADAL" clId="{9F835C6A-D682-4226-84D6-125163B05211}" dt="2022-05-06T01:09:36.841" v="2130" actId="20577"/>
        <pc:sldMkLst>
          <pc:docMk/>
          <pc:sldMk cId="1370180839" sldId="3331"/>
        </pc:sldMkLst>
        <pc:spChg chg="mod">
          <ac:chgData name="Tamara Malloff" userId="4808e305-a40e-4f3a-8142-0c6b64ece258" providerId="ADAL" clId="{9F835C6A-D682-4226-84D6-125163B05211}" dt="2022-05-06T01:01:21.710" v="1765" actId="1076"/>
          <ac:spMkLst>
            <pc:docMk/>
            <pc:sldMk cId="1370180839" sldId="3331"/>
            <ac:spMk id="3" creationId="{00000000-0000-0000-0000-000000000000}"/>
          </ac:spMkLst>
        </pc:spChg>
        <pc:spChg chg="mod">
          <ac:chgData name="Tamara Malloff" userId="4808e305-a40e-4f3a-8142-0c6b64ece258" providerId="ADAL" clId="{9F835C6A-D682-4226-84D6-125163B05211}" dt="2022-05-06T01:09:36.841" v="2130" actId="20577"/>
          <ac:spMkLst>
            <pc:docMk/>
            <pc:sldMk cId="1370180839" sldId="3331"/>
            <ac:spMk id="5" creationId="{1B3EC781-914B-42F6-8500-4695D56A72E5}"/>
          </ac:spMkLst>
        </pc:spChg>
        <pc:spChg chg="del mod">
          <ac:chgData name="Tamara Malloff" userId="4808e305-a40e-4f3a-8142-0c6b64ece258" providerId="ADAL" clId="{9F835C6A-D682-4226-84D6-125163B05211}" dt="2022-05-06T01:08:22.588" v="1991" actId="478"/>
          <ac:spMkLst>
            <pc:docMk/>
            <pc:sldMk cId="1370180839" sldId="3331"/>
            <ac:spMk id="7" creationId="{05A4E85C-8843-4D3C-ADE3-A04717FFF32E}"/>
          </ac:spMkLst>
        </pc:spChg>
        <pc:spChg chg="add mod">
          <ac:chgData name="Tamara Malloff" userId="4808e305-a40e-4f3a-8142-0c6b64ece258" providerId="ADAL" clId="{9F835C6A-D682-4226-84D6-125163B05211}" dt="2022-05-06T01:09:32.015" v="2128" actId="20577"/>
          <ac:spMkLst>
            <pc:docMk/>
            <pc:sldMk cId="1370180839" sldId="3331"/>
            <ac:spMk id="8" creationId="{1C34EE79-2C79-42E2-823E-994E583350EF}"/>
          </ac:spMkLst>
        </pc:spChg>
        <pc:picChg chg="mod">
          <ac:chgData name="Tamara Malloff" userId="4808e305-a40e-4f3a-8142-0c6b64ece258" providerId="ADAL" clId="{9F835C6A-D682-4226-84D6-125163B05211}" dt="2022-05-06T01:03:41.603" v="1939" actId="1076"/>
          <ac:picMkLst>
            <pc:docMk/>
            <pc:sldMk cId="1370180839" sldId="3331"/>
            <ac:picMk id="2" creationId="{00000000-0000-0000-0000-000000000000}"/>
          </ac:picMkLst>
        </pc:picChg>
        <pc:picChg chg="mod">
          <ac:chgData name="Tamara Malloff" userId="4808e305-a40e-4f3a-8142-0c6b64ece258" providerId="ADAL" clId="{9F835C6A-D682-4226-84D6-125163B05211}" dt="2022-05-06T01:03:19.602" v="1936" actId="1076"/>
          <ac:picMkLst>
            <pc:docMk/>
            <pc:sldMk cId="1370180839" sldId="3331"/>
            <ac:picMk id="6" creationId="{00000000-0000-0000-0000-000000000000}"/>
          </ac:picMkLst>
        </pc:picChg>
      </pc:sldChg>
      <pc:sldChg chg="del">
        <pc:chgData name="Tamara Malloff" userId="4808e305-a40e-4f3a-8142-0c6b64ece258" providerId="ADAL" clId="{9F835C6A-D682-4226-84D6-125163B05211}" dt="2022-05-06T00:43:51.138" v="9" actId="2696"/>
        <pc:sldMkLst>
          <pc:docMk/>
          <pc:sldMk cId="2771586547" sldId="3332"/>
        </pc:sldMkLst>
      </pc:sldChg>
      <pc:sldChg chg="addSp delSp modSp add">
        <pc:chgData name="Tamara Malloff" userId="4808e305-a40e-4f3a-8142-0c6b64ece258" providerId="ADAL" clId="{9F835C6A-D682-4226-84D6-125163B05211}" dt="2022-05-06T17:11:46.906" v="2327" actId="404"/>
        <pc:sldMkLst>
          <pc:docMk/>
          <pc:sldMk cId="2821552560" sldId="3332"/>
        </pc:sldMkLst>
        <pc:spChg chg="mod">
          <ac:chgData name="Tamara Malloff" userId="4808e305-a40e-4f3a-8142-0c6b64ece258" providerId="ADAL" clId="{9F835C6A-D682-4226-84D6-125163B05211}" dt="2022-05-06T01:05:21.664" v="1965" actId="6549"/>
          <ac:spMkLst>
            <pc:docMk/>
            <pc:sldMk cId="2821552560" sldId="3332"/>
            <ac:spMk id="3" creationId="{00000000-0000-0000-0000-000000000000}"/>
          </ac:spMkLst>
        </pc:spChg>
        <pc:spChg chg="del">
          <ac:chgData name="Tamara Malloff" userId="4808e305-a40e-4f3a-8142-0c6b64ece258" providerId="ADAL" clId="{9F835C6A-D682-4226-84D6-125163B05211}" dt="2022-05-06T01:05:30.622" v="1967" actId="478"/>
          <ac:spMkLst>
            <pc:docMk/>
            <pc:sldMk cId="2821552560" sldId="3332"/>
            <ac:spMk id="5" creationId="{1B3EC781-914B-42F6-8500-4695D56A72E5}"/>
          </ac:spMkLst>
        </pc:spChg>
        <pc:spChg chg="del">
          <ac:chgData name="Tamara Malloff" userId="4808e305-a40e-4f3a-8142-0c6b64ece258" providerId="ADAL" clId="{9F835C6A-D682-4226-84D6-125163B05211}" dt="2022-05-06T01:05:27.062" v="1966" actId="478"/>
          <ac:spMkLst>
            <pc:docMk/>
            <pc:sldMk cId="2821552560" sldId="3332"/>
            <ac:spMk id="7" creationId="{05A4E85C-8843-4D3C-ADE3-A04717FFF32E}"/>
          </ac:spMkLst>
        </pc:spChg>
        <pc:spChg chg="add mod">
          <ac:chgData name="Tamara Malloff" userId="4808e305-a40e-4f3a-8142-0c6b64ece258" providerId="ADAL" clId="{9F835C6A-D682-4226-84D6-125163B05211}" dt="2022-05-06T17:11:46.906" v="2327" actId="404"/>
          <ac:spMkLst>
            <pc:docMk/>
            <pc:sldMk cId="2821552560" sldId="3332"/>
            <ac:spMk id="9" creationId="{140C4A25-6518-4F32-9B95-3F0047A3CC25}"/>
          </ac:spMkLst>
        </pc:spChg>
        <pc:picChg chg="mod">
          <ac:chgData name="Tamara Malloff" userId="4808e305-a40e-4f3a-8142-0c6b64ece258" providerId="ADAL" clId="{9F835C6A-D682-4226-84D6-125163B05211}" dt="2022-05-06T17:11:19.266" v="2322" actId="1076"/>
          <ac:picMkLst>
            <pc:docMk/>
            <pc:sldMk cId="2821552560" sldId="3332"/>
            <ac:picMk id="2" creationId="{00000000-0000-0000-0000-000000000000}"/>
          </ac:picMkLst>
        </pc:picChg>
        <pc:picChg chg="mod ord">
          <ac:chgData name="Tamara Malloff" userId="4808e305-a40e-4f3a-8142-0c6b64ece258" providerId="ADAL" clId="{9F835C6A-D682-4226-84D6-125163B05211}" dt="2022-05-06T01:05:47.975" v="1973" actId="166"/>
          <ac:picMkLst>
            <pc:docMk/>
            <pc:sldMk cId="2821552560" sldId="3332"/>
            <ac:picMk id="6" creationId="{00000000-0000-0000-0000-000000000000}"/>
          </ac:picMkLst>
        </pc:picChg>
        <pc:picChg chg="add mod">
          <ac:chgData name="Tamara Malloff" userId="4808e305-a40e-4f3a-8142-0c6b64ece258" providerId="ADAL" clId="{9F835C6A-D682-4226-84D6-125163B05211}" dt="2022-05-06T01:05:56.536" v="1974" actId="1076"/>
          <ac:picMkLst>
            <pc:docMk/>
            <pc:sldMk cId="2821552560" sldId="3332"/>
            <ac:picMk id="8" creationId="{BAD1DBC0-5AA3-4408-9FA6-12BA78240EA5}"/>
          </ac:picMkLst>
        </pc:picChg>
      </pc:sldChg>
      <pc:sldChg chg="delSp modSp add ord">
        <pc:chgData name="Tamara Malloff" userId="4808e305-a40e-4f3a-8142-0c6b64ece258" providerId="ADAL" clId="{9F835C6A-D682-4226-84D6-125163B05211}" dt="2022-05-06T17:11:52.773" v="2328" actId="20577"/>
        <pc:sldMkLst>
          <pc:docMk/>
          <pc:sldMk cId="1965227382" sldId="3333"/>
        </pc:sldMkLst>
        <pc:spChg chg="mod">
          <ac:chgData name="Tamara Malloff" userId="4808e305-a40e-4f3a-8142-0c6b64ece258" providerId="ADAL" clId="{9F835C6A-D682-4226-84D6-125163B05211}" dt="2022-05-06T01:10:52.174" v="2167" actId="1076"/>
          <ac:spMkLst>
            <pc:docMk/>
            <pc:sldMk cId="1965227382" sldId="3333"/>
            <ac:spMk id="3" creationId="{00000000-0000-0000-0000-000000000000}"/>
          </ac:spMkLst>
        </pc:spChg>
        <pc:spChg chg="mod">
          <ac:chgData name="Tamara Malloff" userId="4808e305-a40e-4f3a-8142-0c6b64ece258" providerId="ADAL" clId="{9F835C6A-D682-4226-84D6-125163B05211}" dt="2022-05-06T17:11:52.773" v="2328" actId="20577"/>
          <ac:spMkLst>
            <pc:docMk/>
            <pc:sldMk cId="1965227382" sldId="3333"/>
            <ac:spMk id="5" creationId="{1B3EC781-914B-42F6-8500-4695D56A72E5}"/>
          </ac:spMkLst>
        </pc:spChg>
        <pc:spChg chg="del">
          <ac:chgData name="Tamara Malloff" userId="4808e305-a40e-4f3a-8142-0c6b64ece258" providerId="ADAL" clId="{9F835C6A-D682-4226-84D6-125163B05211}" dt="2022-05-06T01:10:18.119" v="2146" actId="478"/>
          <ac:spMkLst>
            <pc:docMk/>
            <pc:sldMk cId="1965227382" sldId="3333"/>
            <ac:spMk id="8" creationId="{1C34EE79-2C79-42E2-823E-994E583350EF}"/>
          </ac:spMkLst>
        </pc:spChg>
        <pc:picChg chg="mod">
          <ac:chgData name="Tamara Malloff" userId="4808e305-a40e-4f3a-8142-0c6b64ece258" providerId="ADAL" clId="{9F835C6A-D682-4226-84D6-125163B05211}" dt="2022-05-06T01:10:44.910" v="2165" actId="1076"/>
          <ac:picMkLst>
            <pc:docMk/>
            <pc:sldMk cId="1965227382" sldId="3333"/>
            <ac:picMk id="6" creationId="{00000000-0000-0000-0000-000000000000}"/>
          </ac:picMkLst>
        </pc:picChg>
      </pc:sldChg>
      <pc:sldChg chg="del">
        <pc:chgData name="Tamara Malloff" userId="4808e305-a40e-4f3a-8142-0c6b64ece258" providerId="ADAL" clId="{9F835C6A-D682-4226-84D6-125163B05211}" dt="2022-05-06T00:43:43.418" v="3" actId="2696"/>
        <pc:sldMkLst>
          <pc:docMk/>
          <pc:sldMk cId="3986680889" sldId="3333"/>
        </pc:sldMkLst>
      </pc:sldChg>
      <pc:sldChg chg="addSp delSp modSp add">
        <pc:chgData name="Tamara Malloff" userId="4808e305-a40e-4f3a-8142-0c6b64ece258" providerId="ADAL" clId="{9F835C6A-D682-4226-84D6-125163B05211}" dt="2022-05-06T17:16:36.297" v="2350" actId="478"/>
        <pc:sldMkLst>
          <pc:docMk/>
          <pc:sldMk cId="2609502646" sldId="3334"/>
        </pc:sldMkLst>
        <pc:spChg chg="mod">
          <ac:chgData name="Tamara Malloff" userId="4808e305-a40e-4f3a-8142-0c6b64ece258" providerId="ADAL" clId="{9F835C6A-D682-4226-84D6-125163B05211}" dt="2022-05-06T17:15:19.224" v="2345" actId="1076"/>
          <ac:spMkLst>
            <pc:docMk/>
            <pc:sldMk cId="2609502646" sldId="3334"/>
            <ac:spMk id="3" creationId="{00000000-0000-0000-0000-000000000000}"/>
          </ac:spMkLst>
        </pc:spChg>
        <pc:spChg chg="del">
          <ac:chgData name="Tamara Malloff" userId="4808e305-a40e-4f3a-8142-0c6b64ece258" providerId="ADAL" clId="{9F835C6A-D682-4226-84D6-125163B05211}" dt="2022-05-06T17:15:01.453" v="2330" actId="478"/>
          <ac:spMkLst>
            <pc:docMk/>
            <pc:sldMk cId="2609502646" sldId="3334"/>
            <ac:spMk id="5" creationId="{1B3EC781-914B-42F6-8500-4695D56A72E5}"/>
          </ac:spMkLst>
        </pc:spChg>
        <pc:spChg chg="del">
          <ac:chgData name="Tamara Malloff" userId="4808e305-a40e-4f3a-8142-0c6b64ece258" providerId="ADAL" clId="{9F835C6A-D682-4226-84D6-125163B05211}" dt="2022-05-06T17:16:36.297" v="2350" actId="478"/>
          <ac:spMkLst>
            <pc:docMk/>
            <pc:sldMk cId="2609502646" sldId="3334"/>
            <ac:spMk id="7" creationId="{05A4E85C-8843-4D3C-ADE3-A04717FFF32E}"/>
          </ac:spMkLst>
        </pc:spChg>
        <pc:spChg chg="add mod">
          <ac:chgData name="Tamara Malloff" userId="4808e305-a40e-4f3a-8142-0c6b64ece258" providerId="ADAL" clId="{9F835C6A-D682-4226-84D6-125163B05211}" dt="2022-05-06T17:16:13.285" v="2349" actId="208"/>
          <ac:spMkLst>
            <pc:docMk/>
            <pc:sldMk cId="2609502646" sldId="3334"/>
            <ac:spMk id="9" creationId="{02469F9A-CF40-41C4-810E-3B5C4F30515C}"/>
          </ac:spMkLst>
        </pc:spChg>
        <pc:picChg chg="add mod">
          <ac:chgData name="Tamara Malloff" userId="4808e305-a40e-4f3a-8142-0c6b64ece258" providerId="ADAL" clId="{9F835C6A-D682-4226-84D6-125163B05211}" dt="2022-05-06T17:15:10.385" v="2334" actId="1076"/>
          <ac:picMkLst>
            <pc:docMk/>
            <pc:sldMk cId="2609502646" sldId="3334"/>
            <ac:picMk id="8" creationId="{A56D7B40-D77B-47FA-9052-011C2402A4F0}"/>
          </ac:picMkLst>
        </pc:picChg>
      </pc:sldChg>
      <pc:sldChg chg="del">
        <pc:chgData name="Tamara Malloff" userId="4808e305-a40e-4f3a-8142-0c6b64ece258" providerId="ADAL" clId="{9F835C6A-D682-4226-84D6-125163B05211}" dt="2022-05-06T00:43:48.359" v="6" actId="2696"/>
        <pc:sldMkLst>
          <pc:docMk/>
          <pc:sldMk cId="3457254933" sldId="3334"/>
        </pc:sldMkLst>
      </pc:sldChg>
      <pc:sldChg chg="del">
        <pc:chgData name="Tamara Malloff" userId="4808e305-a40e-4f3a-8142-0c6b64ece258" providerId="ADAL" clId="{9F835C6A-D682-4226-84D6-125163B05211}" dt="2022-05-06T00:43:45.694" v="5" actId="2696"/>
        <pc:sldMkLst>
          <pc:docMk/>
          <pc:sldMk cId="4068003727" sldId="3335"/>
        </pc:sldMkLst>
      </pc:sldChg>
      <pc:sldMasterChg chg="delSldLayout">
        <pc:chgData name="Tamara Malloff" userId="4808e305-a40e-4f3a-8142-0c6b64ece258" providerId="ADAL" clId="{9F835C6A-D682-4226-84D6-125163B05211}" dt="2022-05-06T00:43:55.289" v="12" actId="2696"/>
        <pc:sldMasterMkLst>
          <pc:docMk/>
          <pc:sldMasterMk cId="1631059664" sldId="2147483970"/>
        </pc:sldMasterMkLst>
        <pc:sldLayoutChg chg="del">
          <pc:chgData name="Tamara Malloff" userId="4808e305-a40e-4f3a-8142-0c6b64ece258" providerId="ADAL" clId="{9F835C6A-D682-4226-84D6-125163B05211}" dt="2022-05-06T00:43:55.289" v="12" actId="2696"/>
          <pc:sldLayoutMkLst>
            <pc:docMk/>
            <pc:sldMasterMk cId="1631059664" sldId="2147483970"/>
            <pc:sldLayoutMk cId="1328700574" sldId="2147483978"/>
          </pc:sldLayoutMkLst>
        </pc:sldLayoutChg>
      </pc:sldMasterChg>
    </pc:docChg>
  </pc:docChgLst>
  <pc:docChgLst>
    <pc:chgData name="Tamara Malloff" userId="4808e305-a40e-4f3a-8142-0c6b64ece258" providerId="ADAL" clId="{5860DD69-2A0A-4031-BE99-83A8D748517F}"/>
    <pc:docChg chg="undo custSel addSld delSld modSld sldOrd">
      <pc:chgData name="Tamara Malloff" userId="4808e305-a40e-4f3a-8142-0c6b64ece258" providerId="ADAL" clId="{5860DD69-2A0A-4031-BE99-83A8D748517F}" dt="2023-04-11T15:52:36.175" v="2090" actId="122"/>
      <pc:docMkLst>
        <pc:docMk/>
      </pc:docMkLst>
      <pc:sldChg chg="addSp modSp">
        <pc:chgData name="Tamara Malloff" userId="4808e305-a40e-4f3a-8142-0c6b64ece258" providerId="ADAL" clId="{5860DD69-2A0A-4031-BE99-83A8D748517F}" dt="2023-04-11T15:52:36.175" v="2090" actId="122"/>
        <pc:sldMkLst>
          <pc:docMk/>
          <pc:sldMk cId="3516522715" sldId="3327"/>
        </pc:sldMkLst>
        <pc:spChg chg="add mod">
          <ac:chgData name="Tamara Malloff" userId="4808e305-a40e-4f3a-8142-0c6b64ece258" providerId="ADAL" clId="{5860DD69-2A0A-4031-BE99-83A8D748517F}" dt="2023-04-11T15:52:36.175" v="2090" actId="122"/>
          <ac:spMkLst>
            <pc:docMk/>
            <pc:sldMk cId="3516522715" sldId="3327"/>
            <ac:spMk id="6" creationId="{B8CCBE35-8EF3-4F94-A46A-3021BE3DF0A2}"/>
          </ac:spMkLst>
        </pc:spChg>
      </pc:sldChg>
      <pc:sldChg chg="modSp">
        <pc:chgData name="Tamara Malloff" userId="4808e305-a40e-4f3a-8142-0c6b64ece258" providerId="ADAL" clId="{5860DD69-2A0A-4031-BE99-83A8D748517F}" dt="2023-04-06T22:48:08.253" v="916" actId="20577"/>
        <pc:sldMkLst>
          <pc:docMk/>
          <pc:sldMk cId="312509199" sldId="3328"/>
        </pc:sldMkLst>
        <pc:spChg chg="mod">
          <ac:chgData name="Tamara Malloff" userId="4808e305-a40e-4f3a-8142-0c6b64ece258" providerId="ADAL" clId="{5860DD69-2A0A-4031-BE99-83A8D748517F}" dt="2023-04-06T22:48:08.253" v="916" actId="20577"/>
          <ac:spMkLst>
            <pc:docMk/>
            <pc:sldMk cId="312509199" sldId="3328"/>
            <ac:spMk id="4" creationId="{00000000-0000-0000-0000-000000000000}"/>
          </ac:spMkLst>
        </pc:spChg>
        <pc:spChg chg="mod">
          <ac:chgData name="Tamara Malloff" userId="4808e305-a40e-4f3a-8142-0c6b64ece258" providerId="ADAL" clId="{5860DD69-2A0A-4031-BE99-83A8D748517F}" dt="2023-04-06T22:32:49.281" v="143" actId="14100"/>
          <ac:spMkLst>
            <pc:docMk/>
            <pc:sldMk cId="312509199" sldId="3328"/>
            <ac:spMk id="5" creationId="{ED5304CF-5350-4146-B58E-F49D5D3C6C8B}"/>
          </ac:spMkLst>
        </pc:spChg>
      </pc:sldChg>
      <pc:sldChg chg="modSp del">
        <pc:chgData name="Tamara Malloff" userId="4808e305-a40e-4f3a-8142-0c6b64ece258" providerId="ADAL" clId="{5860DD69-2A0A-4031-BE99-83A8D748517F}" dt="2023-04-06T22:39:21.037" v="270" actId="2696"/>
        <pc:sldMkLst>
          <pc:docMk/>
          <pc:sldMk cId="3734219243" sldId="3329"/>
        </pc:sldMkLst>
        <pc:spChg chg="mod">
          <ac:chgData name="Tamara Malloff" userId="4808e305-a40e-4f3a-8142-0c6b64ece258" providerId="ADAL" clId="{5860DD69-2A0A-4031-BE99-83A8D748517F}" dt="2023-04-06T22:34:53.106" v="195" actId="1076"/>
          <ac:spMkLst>
            <pc:docMk/>
            <pc:sldMk cId="3734219243" sldId="3329"/>
            <ac:spMk id="3" creationId="{00000000-0000-0000-0000-000000000000}"/>
          </ac:spMkLst>
        </pc:spChg>
        <pc:spChg chg="mod">
          <ac:chgData name="Tamara Malloff" userId="4808e305-a40e-4f3a-8142-0c6b64ece258" providerId="ADAL" clId="{5860DD69-2A0A-4031-BE99-83A8D748517F}" dt="2023-04-06T22:34:00.824" v="151" actId="207"/>
          <ac:spMkLst>
            <pc:docMk/>
            <pc:sldMk cId="3734219243" sldId="3329"/>
            <ac:spMk id="5" creationId="{1B3EC781-914B-42F6-8500-4695D56A72E5}"/>
          </ac:spMkLst>
        </pc:spChg>
      </pc:sldChg>
      <pc:sldChg chg="modSp">
        <pc:chgData name="Tamara Malloff" userId="4808e305-a40e-4f3a-8142-0c6b64ece258" providerId="ADAL" clId="{5860DD69-2A0A-4031-BE99-83A8D748517F}" dt="2023-04-06T22:47:01.706" v="904" actId="20577"/>
        <pc:sldMkLst>
          <pc:docMk/>
          <pc:sldMk cId="1370180839" sldId="3331"/>
        </pc:sldMkLst>
        <pc:spChg chg="mod">
          <ac:chgData name="Tamara Malloff" userId="4808e305-a40e-4f3a-8142-0c6b64ece258" providerId="ADAL" clId="{5860DD69-2A0A-4031-BE99-83A8D748517F}" dt="2023-04-06T22:47:01.706" v="904" actId="20577"/>
          <ac:spMkLst>
            <pc:docMk/>
            <pc:sldMk cId="1370180839" sldId="3331"/>
            <ac:spMk id="5" creationId="{1B3EC781-914B-42F6-8500-4695D56A72E5}"/>
          </ac:spMkLst>
        </pc:spChg>
        <pc:spChg chg="mod">
          <ac:chgData name="Tamara Malloff" userId="4808e305-a40e-4f3a-8142-0c6b64ece258" providerId="ADAL" clId="{5860DD69-2A0A-4031-BE99-83A8D748517F}" dt="2023-04-06T22:42:43.757" v="469" actId="20577"/>
          <ac:spMkLst>
            <pc:docMk/>
            <pc:sldMk cId="1370180839" sldId="3331"/>
            <ac:spMk id="8" creationId="{1C34EE79-2C79-42E2-823E-994E583350EF}"/>
          </ac:spMkLst>
        </pc:spChg>
      </pc:sldChg>
      <pc:sldChg chg="addSp modSp">
        <pc:chgData name="Tamara Malloff" userId="4808e305-a40e-4f3a-8142-0c6b64ece258" providerId="ADAL" clId="{5860DD69-2A0A-4031-BE99-83A8D748517F}" dt="2023-04-06T22:44:53.448" v="576" actId="1076"/>
        <pc:sldMkLst>
          <pc:docMk/>
          <pc:sldMk cId="2821552560" sldId="3332"/>
        </pc:sldMkLst>
        <pc:spChg chg="add mod">
          <ac:chgData name="Tamara Malloff" userId="4808e305-a40e-4f3a-8142-0c6b64ece258" providerId="ADAL" clId="{5860DD69-2A0A-4031-BE99-83A8D748517F}" dt="2023-04-06T22:44:53.448" v="576" actId="1076"/>
          <ac:spMkLst>
            <pc:docMk/>
            <pc:sldMk cId="2821552560" sldId="3332"/>
            <ac:spMk id="5" creationId="{34DE8C80-148D-456B-85D9-B1CE3901DAEC}"/>
          </ac:spMkLst>
        </pc:spChg>
        <pc:spChg chg="mod">
          <ac:chgData name="Tamara Malloff" userId="4808e305-a40e-4f3a-8142-0c6b64ece258" providerId="ADAL" clId="{5860DD69-2A0A-4031-BE99-83A8D748517F}" dt="2023-04-06T22:42:56.977" v="470" actId="1076"/>
          <ac:spMkLst>
            <pc:docMk/>
            <pc:sldMk cId="2821552560" sldId="3332"/>
            <ac:spMk id="9" creationId="{140C4A25-6518-4F32-9B95-3F0047A3CC25}"/>
          </ac:spMkLst>
        </pc:spChg>
        <pc:picChg chg="mod">
          <ac:chgData name="Tamara Malloff" userId="4808e305-a40e-4f3a-8142-0c6b64ece258" providerId="ADAL" clId="{5860DD69-2A0A-4031-BE99-83A8D748517F}" dt="2023-04-06T22:44:44.305" v="574" actId="1076"/>
          <ac:picMkLst>
            <pc:docMk/>
            <pc:sldMk cId="2821552560" sldId="3332"/>
            <ac:picMk id="6" creationId="{00000000-0000-0000-0000-000000000000}"/>
          </ac:picMkLst>
        </pc:picChg>
      </pc:sldChg>
      <pc:sldChg chg="addSp modSp">
        <pc:chgData name="Tamara Malloff" userId="4808e305-a40e-4f3a-8142-0c6b64ece258" providerId="ADAL" clId="{5860DD69-2A0A-4031-BE99-83A8D748517F}" dt="2023-04-06T22:43:57.354" v="476" actId="14100"/>
        <pc:sldMkLst>
          <pc:docMk/>
          <pc:sldMk cId="1965227382" sldId="3333"/>
        </pc:sldMkLst>
        <pc:spChg chg="mod">
          <ac:chgData name="Tamara Malloff" userId="4808e305-a40e-4f3a-8142-0c6b64ece258" providerId="ADAL" clId="{5860DD69-2A0A-4031-BE99-83A8D748517F}" dt="2023-04-06T22:43:16.718" v="471" actId="207"/>
          <ac:spMkLst>
            <pc:docMk/>
            <pc:sldMk cId="1965227382" sldId="3333"/>
            <ac:spMk id="5" creationId="{1B3EC781-914B-42F6-8500-4695D56A72E5}"/>
          </ac:spMkLst>
        </pc:spChg>
        <pc:picChg chg="mod">
          <ac:chgData name="Tamara Malloff" userId="4808e305-a40e-4f3a-8142-0c6b64ece258" providerId="ADAL" clId="{5860DD69-2A0A-4031-BE99-83A8D748517F}" dt="2023-04-06T22:43:53.236" v="474" actId="1076"/>
          <ac:picMkLst>
            <pc:docMk/>
            <pc:sldMk cId="1965227382" sldId="3333"/>
            <ac:picMk id="6" creationId="{00000000-0000-0000-0000-000000000000}"/>
          </ac:picMkLst>
        </pc:picChg>
        <pc:picChg chg="add mod">
          <ac:chgData name="Tamara Malloff" userId="4808e305-a40e-4f3a-8142-0c6b64ece258" providerId="ADAL" clId="{5860DD69-2A0A-4031-BE99-83A8D748517F}" dt="2023-04-06T22:43:57.354" v="476" actId="14100"/>
          <ac:picMkLst>
            <pc:docMk/>
            <pc:sldMk cId="1965227382" sldId="3333"/>
            <ac:picMk id="7" creationId="{CAFC2440-6B9A-4A3A-9C2A-9DAE8A7ABBDE}"/>
          </ac:picMkLst>
        </pc:picChg>
      </pc:sldChg>
      <pc:sldChg chg="addSp delSp modSp">
        <pc:chgData name="Tamara Malloff" userId="4808e305-a40e-4f3a-8142-0c6b64ece258" providerId="ADAL" clId="{5860DD69-2A0A-4031-BE99-83A8D748517F}" dt="2023-04-06T23:15:41.562" v="2015" actId="114"/>
        <pc:sldMkLst>
          <pc:docMk/>
          <pc:sldMk cId="2609502646" sldId="3334"/>
        </pc:sldMkLst>
        <pc:spChg chg="mod">
          <ac:chgData name="Tamara Malloff" userId="4808e305-a40e-4f3a-8142-0c6b64ece258" providerId="ADAL" clId="{5860DD69-2A0A-4031-BE99-83A8D748517F}" dt="2023-04-06T22:41:48.342" v="430" actId="1076"/>
          <ac:spMkLst>
            <pc:docMk/>
            <pc:sldMk cId="2609502646" sldId="3334"/>
            <ac:spMk id="3" creationId="{00000000-0000-0000-0000-000000000000}"/>
          </ac:spMkLst>
        </pc:spChg>
        <pc:spChg chg="del">
          <ac:chgData name="Tamara Malloff" userId="4808e305-a40e-4f3a-8142-0c6b64ece258" providerId="ADAL" clId="{5860DD69-2A0A-4031-BE99-83A8D748517F}" dt="2023-04-06T22:41:42.562" v="427" actId="478"/>
          <ac:spMkLst>
            <pc:docMk/>
            <pc:sldMk cId="2609502646" sldId="3334"/>
            <ac:spMk id="4" creationId="{00000000-0000-0000-0000-000000000000}"/>
          </ac:spMkLst>
        </pc:spChg>
        <pc:spChg chg="add mod">
          <ac:chgData name="Tamara Malloff" userId="4808e305-a40e-4f3a-8142-0c6b64ece258" providerId="ADAL" clId="{5860DD69-2A0A-4031-BE99-83A8D748517F}" dt="2023-04-06T23:15:41.562" v="2015" actId="114"/>
          <ac:spMkLst>
            <pc:docMk/>
            <pc:sldMk cId="2609502646" sldId="3334"/>
            <ac:spMk id="7" creationId="{AF5C50A9-1961-41CD-999B-CBF3B2B889F0}"/>
          </ac:spMkLst>
        </pc:spChg>
        <pc:spChg chg="add mod">
          <ac:chgData name="Tamara Malloff" userId="4808e305-a40e-4f3a-8142-0c6b64ece258" providerId="ADAL" clId="{5860DD69-2A0A-4031-BE99-83A8D748517F}" dt="2023-04-06T23:14:35.411" v="1885" actId="1076"/>
          <ac:spMkLst>
            <pc:docMk/>
            <pc:sldMk cId="2609502646" sldId="3334"/>
            <ac:spMk id="11" creationId="{1D49667A-862E-47E6-AF43-70A2B41DE722}"/>
          </ac:spMkLst>
        </pc:spChg>
        <pc:picChg chg="add mod">
          <ac:chgData name="Tamara Malloff" userId="4808e305-a40e-4f3a-8142-0c6b64ece258" providerId="ADAL" clId="{5860DD69-2A0A-4031-BE99-83A8D748517F}" dt="2023-04-06T22:41:54.457" v="433" actId="1076"/>
          <ac:picMkLst>
            <pc:docMk/>
            <pc:sldMk cId="2609502646" sldId="3334"/>
            <ac:picMk id="5" creationId="{495E1011-C37B-4ACD-B8B9-1DDCF5172506}"/>
          </ac:picMkLst>
        </pc:picChg>
        <pc:picChg chg="mod">
          <ac:chgData name="Tamara Malloff" userId="4808e305-a40e-4f3a-8142-0c6b64ece258" providerId="ADAL" clId="{5860DD69-2A0A-4031-BE99-83A8D748517F}" dt="2023-04-06T23:13:38.753" v="1774" actId="1076"/>
          <ac:picMkLst>
            <pc:docMk/>
            <pc:sldMk cId="2609502646" sldId="3334"/>
            <ac:picMk id="6" creationId="{00000000-0000-0000-0000-000000000000}"/>
          </ac:picMkLst>
        </pc:picChg>
        <pc:picChg chg="del">
          <ac:chgData name="Tamara Malloff" userId="4808e305-a40e-4f3a-8142-0c6b64ece258" providerId="ADAL" clId="{5860DD69-2A0A-4031-BE99-83A8D748517F}" dt="2023-04-06T22:16:22.843" v="14" actId="478"/>
          <ac:picMkLst>
            <pc:docMk/>
            <pc:sldMk cId="2609502646" sldId="3334"/>
            <ac:picMk id="8" creationId="{A56D7B40-D77B-47FA-9052-011C2402A4F0}"/>
          </ac:picMkLst>
        </pc:picChg>
        <pc:picChg chg="add del">
          <ac:chgData name="Tamara Malloff" userId="4808e305-a40e-4f3a-8142-0c6b64ece258" providerId="ADAL" clId="{5860DD69-2A0A-4031-BE99-83A8D748517F}" dt="2023-04-06T23:13:44.281" v="1776" actId="478"/>
          <ac:picMkLst>
            <pc:docMk/>
            <pc:sldMk cId="2609502646" sldId="3334"/>
            <ac:picMk id="10" creationId="{8A6AC5BD-C7F6-44A8-84EF-75A9680F5A98}"/>
          </ac:picMkLst>
        </pc:picChg>
      </pc:sldChg>
      <pc:sldChg chg="addSp delSp modSp add ord">
        <pc:chgData name="Tamara Malloff" userId="4808e305-a40e-4f3a-8142-0c6b64ece258" providerId="ADAL" clId="{5860DD69-2A0A-4031-BE99-83A8D748517F}" dt="2023-04-07T00:38:07.160" v="2064" actId="1440"/>
        <pc:sldMkLst>
          <pc:docMk/>
          <pc:sldMk cId="2944526271" sldId="3335"/>
        </pc:sldMkLst>
        <pc:spChg chg="mod">
          <ac:chgData name="Tamara Malloff" userId="4808e305-a40e-4f3a-8142-0c6b64ece258" providerId="ADAL" clId="{5860DD69-2A0A-4031-BE99-83A8D748517F}" dt="2023-04-07T00:36:04.107" v="2043" actId="20577"/>
          <ac:spMkLst>
            <pc:docMk/>
            <pc:sldMk cId="2944526271" sldId="3335"/>
            <ac:spMk id="3" creationId="{00000000-0000-0000-0000-000000000000}"/>
          </ac:spMkLst>
        </pc:spChg>
        <pc:spChg chg="del mod">
          <ac:chgData name="Tamara Malloff" userId="4808e305-a40e-4f3a-8142-0c6b64ece258" providerId="ADAL" clId="{5860DD69-2A0A-4031-BE99-83A8D748517F}" dt="2023-04-06T22:55:27.500" v="1284" actId="478"/>
          <ac:spMkLst>
            <pc:docMk/>
            <pc:sldMk cId="2944526271" sldId="3335"/>
            <ac:spMk id="4" creationId="{00000000-0000-0000-0000-000000000000}"/>
          </ac:spMkLst>
        </pc:spChg>
        <pc:spChg chg="del mod">
          <ac:chgData name="Tamara Malloff" userId="4808e305-a40e-4f3a-8142-0c6b64ece258" providerId="ADAL" clId="{5860DD69-2A0A-4031-BE99-83A8D748517F}" dt="2023-04-07T00:36:07.663" v="2044" actId="478"/>
          <ac:spMkLst>
            <pc:docMk/>
            <pc:sldMk cId="2944526271" sldId="3335"/>
            <ac:spMk id="5" creationId="{ED5304CF-5350-4146-B58E-F49D5D3C6C8B}"/>
          </ac:spMkLst>
        </pc:spChg>
        <pc:spChg chg="add del mod">
          <ac:chgData name="Tamara Malloff" userId="4808e305-a40e-4f3a-8142-0c6b64ece258" providerId="ADAL" clId="{5860DD69-2A0A-4031-BE99-83A8D748517F}" dt="2023-04-06T22:55:42.770" v="1288" actId="478"/>
          <ac:spMkLst>
            <pc:docMk/>
            <pc:sldMk cId="2944526271" sldId="3335"/>
            <ac:spMk id="9" creationId="{D0FCAC7D-CB31-4FA7-8631-0483E174548D}"/>
          </ac:spMkLst>
        </pc:spChg>
        <pc:spChg chg="add del mod">
          <ac:chgData name="Tamara Malloff" userId="4808e305-a40e-4f3a-8142-0c6b64ece258" providerId="ADAL" clId="{5860DD69-2A0A-4031-BE99-83A8D748517F}" dt="2023-04-07T00:37:56.589" v="2059" actId="478"/>
          <ac:spMkLst>
            <pc:docMk/>
            <pc:sldMk cId="2944526271" sldId="3335"/>
            <ac:spMk id="11" creationId="{2516C3C3-87D2-4E81-8B41-83E5C1FED41D}"/>
          </ac:spMkLst>
        </pc:spChg>
        <pc:picChg chg="mod">
          <ac:chgData name="Tamara Malloff" userId="4808e305-a40e-4f3a-8142-0c6b64ece258" providerId="ADAL" clId="{5860DD69-2A0A-4031-BE99-83A8D748517F}" dt="2023-04-06T22:56:02.798" v="1294" actId="1076"/>
          <ac:picMkLst>
            <pc:docMk/>
            <pc:sldMk cId="2944526271" sldId="3335"/>
            <ac:picMk id="2" creationId="{00000000-0000-0000-0000-000000000000}"/>
          </ac:picMkLst>
        </pc:picChg>
        <pc:picChg chg="del mod">
          <ac:chgData name="Tamara Malloff" userId="4808e305-a40e-4f3a-8142-0c6b64ece258" providerId="ADAL" clId="{5860DD69-2A0A-4031-BE99-83A8D748517F}" dt="2023-04-07T00:37:50.810" v="2058" actId="478"/>
          <ac:picMkLst>
            <pc:docMk/>
            <pc:sldMk cId="2944526271" sldId="3335"/>
            <ac:picMk id="6" creationId="{00000000-0000-0000-0000-000000000000}"/>
          </ac:picMkLst>
        </pc:picChg>
        <pc:picChg chg="add del mod">
          <ac:chgData name="Tamara Malloff" userId="4808e305-a40e-4f3a-8142-0c6b64ece258" providerId="ADAL" clId="{5860DD69-2A0A-4031-BE99-83A8D748517F}" dt="2023-04-06T22:55:22.198" v="1282" actId="478"/>
          <ac:picMkLst>
            <pc:docMk/>
            <pc:sldMk cId="2944526271" sldId="3335"/>
            <ac:picMk id="7" creationId="{2452FD62-BC97-43F6-9227-F5831D099FA1}"/>
          </ac:picMkLst>
        </pc:picChg>
        <pc:picChg chg="add del mod">
          <ac:chgData name="Tamara Malloff" userId="4808e305-a40e-4f3a-8142-0c6b64ece258" providerId="ADAL" clId="{5860DD69-2A0A-4031-BE99-83A8D748517F}" dt="2023-04-06T22:55:24.209" v="1283" actId="478"/>
          <ac:picMkLst>
            <pc:docMk/>
            <pc:sldMk cId="2944526271" sldId="3335"/>
            <ac:picMk id="8" creationId="{3CB20E1D-1332-4DA9-9B6C-D4BDE3F21AB8}"/>
          </ac:picMkLst>
        </pc:picChg>
        <pc:picChg chg="add del mod">
          <ac:chgData name="Tamara Malloff" userId="4808e305-a40e-4f3a-8142-0c6b64ece258" providerId="ADAL" clId="{5860DD69-2A0A-4031-BE99-83A8D748517F}" dt="2023-04-07T00:36:10.034" v="2045" actId="478"/>
          <ac:picMkLst>
            <pc:docMk/>
            <pc:sldMk cId="2944526271" sldId="3335"/>
            <ac:picMk id="10" creationId="{39D1C41C-355D-44B4-878B-2F817E202BA3}"/>
          </ac:picMkLst>
        </pc:picChg>
        <pc:picChg chg="add mod">
          <ac:chgData name="Tamara Malloff" userId="4808e305-a40e-4f3a-8142-0c6b64ece258" providerId="ADAL" clId="{5860DD69-2A0A-4031-BE99-83A8D748517F}" dt="2023-04-07T00:38:07.160" v="2064" actId="1440"/>
          <ac:picMkLst>
            <pc:docMk/>
            <pc:sldMk cId="2944526271" sldId="3335"/>
            <ac:picMk id="12" creationId="{B88C913C-72BB-4A81-9A81-41E7E39F46F4}"/>
          </ac:picMkLst>
        </pc:picChg>
      </pc:sldChg>
      <pc:sldChg chg="addSp delSp modSp add ord">
        <pc:chgData name="Tamara Malloff" userId="4808e305-a40e-4f3a-8142-0c6b64ece258" providerId="ADAL" clId="{5860DD69-2A0A-4031-BE99-83A8D748517F}" dt="2023-04-06T23:01:44.552" v="1605"/>
        <pc:sldMkLst>
          <pc:docMk/>
          <pc:sldMk cId="2052243558" sldId="3336"/>
        </pc:sldMkLst>
        <pc:spChg chg="del">
          <ac:chgData name="Tamara Malloff" userId="4808e305-a40e-4f3a-8142-0c6b64ece258" providerId="ADAL" clId="{5860DD69-2A0A-4031-BE99-83A8D748517F}" dt="2023-04-06T22:38:50.373" v="264" actId="478"/>
          <ac:spMkLst>
            <pc:docMk/>
            <pc:sldMk cId="2052243558" sldId="3336"/>
            <ac:spMk id="5" creationId="{1B3EC781-914B-42F6-8500-4695D56A72E5}"/>
          </ac:spMkLst>
        </pc:spChg>
        <pc:spChg chg="del">
          <ac:chgData name="Tamara Malloff" userId="4808e305-a40e-4f3a-8142-0c6b64ece258" providerId="ADAL" clId="{5860DD69-2A0A-4031-BE99-83A8D748517F}" dt="2023-04-06T22:39:46.103" v="278" actId="478"/>
          <ac:spMkLst>
            <pc:docMk/>
            <pc:sldMk cId="2052243558" sldId="3336"/>
            <ac:spMk id="7" creationId="{05A4E85C-8843-4D3C-ADE3-A04717FFF32E}"/>
          </ac:spMkLst>
        </pc:spChg>
        <pc:spChg chg="add mod">
          <ac:chgData name="Tamara Malloff" userId="4808e305-a40e-4f3a-8142-0c6b64ece258" providerId="ADAL" clId="{5860DD69-2A0A-4031-BE99-83A8D748517F}" dt="2023-04-06T22:39:40.315" v="277" actId="1076"/>
          <ac:spMkLst>
            <pc:docMk/>
            <pc:sldMk cId="2052243558" sldId="3336"/>
            <ac:spMk id="9" creationId="{28256336-1CC4-44AB-81B6-683E087EB98A}"/>
          </ac:spMkLst>
        </pc:spChg>
        <pc:spChg chg="add mod">
          <ac:chgData name="Tamara Malloff" userId="4808e305-a40e-4f3a-8142-0c6b64ece258" providerId="ADAL" clId="{5860DD69-2A0A-4031-BE99-83A8D748517F}" dt="2023-04-06T22:46:36.405" v="852" actId="207"/>
          <ac:spMkLst>
            <pc:docMk/>
            <pc:sldMk cId="2052243558" sldId="3336"/>
            <ac:spMk id="10" creationId="{8800DF74-7E41-49EE-B47A-17EDDA92F19F}"/>
          </ac:spMkLst>
        </pc:spChg>
        <pc:picChg chg="mod">
          <ac:chgData name="Tamara Malloff" userId="4808e305-a40e-4f3a-8142-0c6b64ece258" providerId="ADAL" clId="{5860DD69-2A0A-4031-BE99-83A8D748517F}" dt="2023-04-06T22:45:07.830" v="577" actId="1076"/>
          <ac:picMkLst>
            <pc:docMk/>
            <pc:sldMk cId="2052243558" sldId="3336"/>
            <ac:picMk id="6" creationId="{00000000-0000-0000-0000-000000000000}"/>
          </ac:picMkLst>
        </pc:picChg>
        <pc:picChg chg="add mod">
          <ac:chgData name="Tamara Malloff" userId="4808e305-a40e-4f3a-8142-0c6b64ece258" providerId="ADAL" clId="{5860DD69-2A0A-4031-BE99-83A8D748517F}" dt="2023-04-06T22:45:11.897" v="579" actId="14100"/>
          <ac:picMkLst>
            <pc:docMk/>
            <pc:sldMk cId="2052243558" sldId="3336"/>
            <ac:picMk id="8" creationId="{86A60F67-5CDA-4F01-9159-D7EA77B9A721}"/>
          </ac:picMkLst>
        </pc:picChg>
      </pc:sldChg>
      <pc:sldChg chg="addSp delSp modSp add ord">
        <pc:chgData name="Tamara Malloff" userId="4808e305-a40e-4f3a-8142-0c6b64ece258" providerId="ADAL" clId="{5860DD69-2A0A-4031-BE99-83A8D748517F}" dt="2023-04-06T22:54:40.312" v="1259" actId="20577"/>
        <pc:sldMkLst>
          <pc:docMk/>
          <pc:sldMk cId="236974461" sldId="3337"/>
        </pc:sldMkLst>
        <pc:spChg chg="mod">
          <ac:chgData name="Tamara Malloff" userId="4808e305-a40e-4f3a-8142-0c6b64ece258" providerId="ADAL" clId="{5860DD69-2A0A-4031-BE99-83A8D748517F}" dt="2023-04-06T22:49:38.691" v="931" actId="20577"/>
          <ac:spMkLst>
            <pc:docMk/>
            <pc:sldMk cId="236974461" sldId="3337"/>
            <ac:spMk id="3" creationId="{00000000-0000-0000-0000-000000000000}"/>
          </ac:spMkLst>
        </pc:spChg>
        <pc:spChg chg="add mod">
          <ac:chgData name="Tamara Malloff" userId="4808e305-a40e-4f3a-8142-0c6b64ece258" providerId="ADAL" clId="{5860DD69-2A0A-4031-BE99-83A8D748517F}" dt="2023-04-06T22:52:28.410" v="1192" actId="114"/>
          <ac:spMkLst>
            <pc:docMk/>
            <pc:sldMk cId="236974461" sldId="3337"/>
            <ac:spMk id="7" creationId="{7A05C91F-09EE-4EC4-AF03-3895F0CD6166}"/>
          </ac:spMkLst>
        </pc:spChg>
        <pc:spChg chg="del">
          <ac:chgData name="Tamara Malloff" userId="4808e305-a40e-4f3a-8142-0c6b64ece258" providerId="ADAL" clId="{5860DD69-2A0A-4031-BE99-83A8D748517F}" dt="2023-04-06T22:50:49.126" v="936" actId="478"/>
          <ac:spMkLst>
            <pc:docMk/>
            <pc:sldMk cId="236974461" sldId="3337"/>
            <ac:spMk id="9" creationId="{28256336-1CC4-44AB-81B6-683E087EB98A}"/>
          </ac:spMkLst>
        </pc:spChg>
        <pc:spChg chg="mod">
          <ac:chgData name="Tamara Malloff" userId="4808e305-a40e-4f3a-8142-0c6b64ece258" providerId="ADAL" clId="{5860DD69-2A0A-4031-BE99-83A8D748517F}" dt="2023-04-06T22:54:40.312" v="1259" actId="20577"/>
          <ac:spMkLst>
            <pc:docMk/>
            <pc:sldMk cId="236974461" sldId="3337"/>
            <ac:spMk id="10" creationId="{8800DF74-7E41-49EE-B47A-17EDDA92F19F}"/>
          </ac:spMkLst>
        </pc:spChg>
        <pc:picChg chg="add mod">
          <ac:chgData name="Tamara Malloff" userId="4808e305-a40e-4f3a-8142-0c6b64ece258" providerId="ADAL" clId="{5860DD69-2A0A-4031-BE99-83A8D748517F}" dt="2023-04-06T22:52:01.786" v="1168" actId="1076"/>
          <ac:picMkLst>
            <pc:docMk/>
            <pc:sldMk cId="236974461" sldId="3337"/>
            <ac:picMk id="5" creationId="{11721C52-1F7E-4030-A381-B74D5250D47F}"/>
          </ac:picMkLst>
        </pc:picChg>
        <pc:picChg chg="mod">
          <ac:chgData name="Tamara Malloff" userId="4808e305-a40e-4f3a-8142-0c6b64ece258" providerId="ADAL" clId="{5860DD69-2A0A-4031-BE99-83A8D748517F}" dt="2023-04-06T22:52:44.183" v="1195" actId="1076"/>
          <ac:picMkLst>
            <pc:docMk/>
            <pc:sldMk cId="236974461" sldId="3337"/>
            <ac:picMk id="6" creationId="{00000000-0000-0000-0000-000000000000}"/>
          </ac:picMkLst>
        </pc:picChg>
        <pc:picChg chg="del">
          <ac:chgData name="Tamara Malloff" userId="4808e305-a40e-4f3a-8142-0c6b64ece258" providerId="ADAL" clId="{5860DD69-2A0A-4031-BE99-83A8D748517F}" dt="2023-04-06T22:49:40.979" v="932" actId="478"/>
          <ac:picMkLst>
            <pc:docMk/>
            <pc:sldMk cId="236974461" sldId="3337"/>
            <ac:picMk id="8" creationId="{86A60F67-5CDA-4F01-9159-D7EA77B9A721}"/>
          </ac:picMkLst>
        </pc:picChg>
      </pc:sldChg>
      <pc:sldChg chg="add del">
        <pc:chgData name="Tamara Malloff" userId="4808e305-a40e-4f3a-8142-0c6b64ece258" providerId="ADAL" clId="{5860DD69-2A0A-4031-BE99-83A8D748517F}" dt="2023-04-06T22:54:57.526" v="1261"/>
        <pc:sldMkLst>
          <pc:docMk/>
          <pc:sldMk cId="3567624824" sldId="3338"/>
        </pc:sldMkLst>
      </pc:sldChg>
      <pc:sldChg chg="add">
        <pc:chgData name="Tamara Malloff" userId="4808e305-a40e-4f3a-8142-0c6b64ece258" providerId="ADAL" clId="{5860DD69-2A0A-4031-BE99-83A8D748517F}" dt="2023-04-06T22:54:59.718" v="1262"/>
        <pc:sldMkLst>
          <pc:docMk/>
          <pc:sldMk cId="4095626476" sldId="3338"/>
        </pc:sldMkLst>
      </pc:sldChg>
      <pc:sldChg chg="addSp delSp modSp add">
        <pc:chgData name="Tamara Malloff" userId="4808e305-a40e-4f3a-8142-0c6b64ece258" providerId="ADAL" clId="{5860DD69-2A0A-4031-BE99-83A8D748517F}" dt="2023-04-06T23:00:53.847" v="1604" actId="20577"/>
        <pc:sldMkLst>
          <pc:docMk/>
          <pc:sldMk cId="256855749" sldId="3339"/>
        </pc:sldMkLst>
        <pc:spChg chg="mod">
          <ac:chgData name="Tamara Malloff" userId="4808e305-a40e-4f3a-8142-0c6b64ece258" providerId="ADAL" clId="{5860DD69-2A0A-4031-BE99-83A8D748517F}" dt="2023-04-06T22:57:24.927" v="1351" actId="1076"/>
          <ac:spMkLst>
            <pc:docMk/>
            <pc:sldMk cId="256855749" sldId="3339"/>
            <ac:spMk id="3" creationId="{00000000-0000-0000-0000-000000000000}"/>
          </ac:spMkLst>
        </pc:spChg>
        <pc:spChg chg="mod">
          <ac:chgData name="Tamara Malloff" userId="4808e305-a40e-4f3a-8142-0c6b64ece258" providerId="ADAL" clId="{5860DD69-2A0A-4031-BE99-83A8D748517F}" dt="2023-04-06T22:57:37.460" v="1354" actId="1076"/>
          <ac:spMkLst>
            <pc:docMk/>
            <pc:sldMk cId="256855749" sldId="3339"/>
            <ac:spMk id="7" creationId="{7A05C91F-09EE-4EC4-AF03-3895F0CD6166}"/>
          </ac:spMkLst>
        </pc:spChg>
        <pc:spChg chg="mod">
          <ac:chgData name="Tamara Malloff" userId="4808e305-a40e-4f3a-8142-0c6b64ece258" providerId="ADAL" clId="{5860DD69-2A0A-4031-BE99-83A8D748517F}" dt="2023-04-06T23:00:53.847" v="1604" actId="20577"/>
          <ac:spMkLst>
            <pc:docMk/>
            <pc:sldMk cId="256855749" sldId="3339"/>
            <ac:spMk id="10" creationId="{8800DF74-7E41-49EE-B47A-17EDDA92F19F}"/>
          </ac:spMkLst>
        </pc:spChg>
        <pc:picChg chg="mod">
          <ac:chgData name="Tamara Malloff" userId="4808e305-a40e-4f3a-8142-0c6b64ece258" providerId="ADAL" clId="{5860DD69-2A0A-4031-BE99-83A8D748517F}" dt="2023-04-06T22:57:33.731" v="1353" actId="1076"/>
          <ac:picMkLst>
            <pc:docMk/>
            <pc:sldMk cId="256855749" sldId="3339"/>
            <ac:picMk id="2" creationId="{00000000-0000-0000-0000-000000000000}"/>
          </ac:picMkLst>
        </pc:picChg>
        <pc:picChg chg="del">
          <ac:chgData name="Tamara Malloff" userId="4808e305-a40e-4f3a-8142-0c6b64ece258" providerId="ADAL" clId="{5860DD69-2A0A-4031-BE99-83A8D748517F}" dt="2023-04-06T22:57:01.179" v="1297" actId="478"/>
          <ac:picMkLst>
            <pc:docMk/>
            <pc:sldMk cId="256855749" sldId="3339"/>
            <ac:picMk id="5" creationId="{11721C52-1F7E-4030-A381-B74D5250D47F}"/>
          </ac:picMkLst>
        </pc:picChg>
        <pc:picChg chg="add mod">
          <ac:chgData name="Tamara Malloff" userId="4808e305-a40e-4f3a-8142-0c6b64ece258" providerId="ADAL" clId="{5860DD69-2A0A-4031-BE99-83A8D748517F}" dt="2023-04-06T22:57:44.671" v="1357" actId="14100"/>
          <ac:picMkLst>
            <pc:docMk/>
            <pc:sldMk cId="256855749" sldId="3339"/>
            <ac:picMk id="8" creationId="{AF489888-085D-4668-B610-166EFAF9EDAF}"/>
          </ac:picMkLst>
        </pc:picChg>
      </pc:sldChg>
      <pc:sldChg chg="addSp delSp modSp add">
        <pc:chgData name="Tamara Malloff" userId="4808e305-a40e-4f3a-8142-0c6b64ece258" providerId="ADAL" clId="{5860DD69-2A0A-4031-BE99-83A8D748517F}" dt="2023-04-06T23:13:03.086" v="1773" actId="1076"/>
        <pc:sldMkLst>
          <pc:docMk/>
          <pc:sldMk cId="4181401085" sldId="3340"/>
        </pc:sldMkLst>
        <pc:spChg chg="mod">
          <ac:chgData name="Tamara Malloff" userId="4808e305-a40e-4f3a-8142-0c6b64ece258" providerId="ADAL" clId="{5860DD69-2A0A-4031-BE99-83A8D748517F}" dt="2023-04-06T23:10:40.657" v="1721" actId="1076"/>
          <ac:spMkLst>
            <pc:docMk/>
            <pc:sldMk cId="4181401085" sldId="3340"/>
            <ac:spMk id="3" creationId="{00000000-0000-0000-0000-000000000000}"/>
          </ac:spMkLst>
        </pc:spChg>
        <pc:spChg chg="del">
          <ac:chgData name="Tamara Malloff" userId="4808e305-a40e-4f3a-8142-0c6b64ece258" providerId="ADAL" clId="{5860DD69-2A0A-4031-BE99-83A8D748517F}" dt="2023-04-06T23:02:11.487" v="1625" actId="478"/>
          <ac:spMkLst>
            <pc:docMk/>
            <pc:sldMk cId="4181401085" sldId="3340"/>
            <ac:spMk id="7" creationId="{7A05C91F-09EE-4EC4-AF03-3895F0CD6166}"/>
          </ac:spMkLst>
        </pc:spChg>
        <pc:spChg chg="del">
          <ac:chgData name="Tamara Malloff" userId="4808e305-a40e-4f3a-8142-0c6b64ece258" providerId="ADAL" clId="{5860DD69-2A0A-4031-BE99-83A8D748517F}" dt="2023-04-06T23:02:14.194" v="1626" actId="478"/>
          <ac:spMkLst>
            <pc:docMk/>
            <pc:sldMk cId="4181401085" sldId="3340"/>
            <ac:spMk id="10" creationId="{8800DF74-7E41-49EE-B47A-17EDDA92F19F}"/>
          </ac:spMkLst>
        </pc:spChg>
        <pc:spChg chg="add mod">
          <ac:chgData name="Tamara Malloff" userId="4808e305-a40e-4f3a-8142-0c6b64ece258" providerId="ADAL" clId="{5860DD69-2A0A-4031-BE99-83A8D748517F}" dt="2023-04-06T23:13:03.086" v="1773" actId="1076"/>
          <ac:spMkLst>
            <pc:docMk/>
            <pc:sldMk cId="4181401085" sldId="3340"/>
            <ac:spMk id="12" creationId="{411816EE-F9A5-403B-B33F-3A855BC07B92}"/>
          </ac:spMkLst>
        </pc:spChg>
        <pc:spChg chg="add mod">
          <ac:chgData name="Tamara Malloff" userId="4808e305-a40e-4f3a-8142-0c6b64ece258" providerId="ADAL" clId="{5860DD69-2A0A-4031-BE99-83A8D748517F}" dt="2023-04-06T23:12:58.160" v="1771" actId="1076"/>
          <ac:spMkLst>
            <pc:docMk/>
            <pc:sldMk cId="4181401085" sldId="3340"/>
            <ac:spMk id="13" creationId="{8F62D657-0A15-4D8C-BB84-BFBE87126483}"/>
          </ac:spMkLst>
        </pc:spChg>
        <pc:spChg chg="add mod">
          <ac:chgData name="Tamara Malloff" userId="4808e305-a40e-4f3a-8142-0c6b64ece258" providerId="ADAL" clId="{5860DD69-2A0A-4031-BE99-83A8D748517F}" dt="2023-04-06T23:12:51.308" v="1770" actId="20577"/>
          <ac:spMkLst>
            <pc:docMk/>
            <pc:sldMk cId="4181401085" sldId="3340"/>
            <ac:spMk id="14" creationId="{B79CCF80-B769-45A4-B5A8-0D411AB84CF4}"/>
          </ac:spMkLst>
        </pc:spChg>
        <pc:picChg chg="mod">
          <ac:chgData name="Tamara Malloff" userId="4808e305-a40e-4f3a-8142-0c6b64ece258" providerId="ADAL" clId="{5860DD69-2A0A-4031-BE99-83A8D748517F}" dt="2023-04-06T23:10:37.516" v="1720" actId="1076"/>
          <ac:picMkLst>
            <pc:docMk/>
            <pc:sldMk cId="4181401085" sldId="3340"/>
            <ac:picMk id="2" creationId="{00000000-0000-0000-0000-000000000000}"/>
          </ac:picMkLst>
        </pc:picChg>
        <pc:picChg chg="add mod">
          <ac:chgData name="Tamara Malloff" userId="4808e305-a40e-4f3a-8142-0c6b64ece258" providerId="ADAL" clId="{5860DD69-2A0A-4031-BE99-83A8D748517F}" dt="2023-04-06T23:11:58.912" v="1732" actId="1076"/>
          <ac:picMkLst>
            <pc:docMk/>
            <pc:sldMk cId="4181401085" sldId="3340"/>
            <ac:picMk id="5" creationId="{7D37B20B-2EAF-40E4-9BF0-F038FF8FDBE1}"/>
          </ac:picMkLst>
        </pc:picChg>
        <pc:picChg chg="del mod">
          <ac:chgData name="Tamara Malloff" userId="4808e305-a40e-4f3a-8142-0c6b64ece258" providerId="ADAL" clId="{5860DD69-2A0A-4031-BE99-83A8D748517F}" dt="2023-04-06T23:02:31.520" v="1634" actId="478"/>
          <ac:picMkLst>
            <pc:docMk/>
            <pc:sldMk cId="4181401085" sldId="3340"/>
            <ac:picMk id="6" creationId="{00000000-0000-0000-0000-000000000000}"/>
          </ac:picMkLst>
        </pc:picChg>
        <pc:picChg chg="del">
          <ac:chgData name="Tamara Malloff" userId="4808e305-a40e-4f3a-8142-0c6b64ece258" providerId="ADAL" clId="{5860DD69-2A0A-4031-BE99-83A8D748517F}" dt="2023-04-06T23:02:08.326" v="1624" actId="478"/>
          <ac:picMkLst>
            <pc:docMk/>
            <pc:sldMk cId="4181401085" sldId="3340"/>
            <ac:picMk id="8" creationId="{AF489888-085D-4668-B610-166EFAF9EDAF}"/>
          </ac:picMkLst>
        </pc:picChg>
        <pc:picChg chg="add mod">
          <ac:chgData name="Tamara Malloff" userId="4808e305-a40e-4f3a-8142-0c6b64ece258" providerId="ADAL" clId="{5860DD69-2A0A-4031-BE99-83A8D748517F}" dt="2023-04-06T23:12:59.734" v="1772" actId="1076"/>
          <ac:picMkLst>
            <pc:docMk/>
            <pc:sldMk cId="4181401085" sldId="3340"/>
            <ac:picMk id="9" creationId="{DE2C148D-7F99-4909-8BEB-4A97F7AE5168}"/>
          </ac:picMkLst>
        </pc:picChg>
        <pc:picChg chg="add mod">
          <ac:chgData name="Tamara Malloff" userId="4808e305-a40e-4f3a-8142-0c6b64ece258" providerId="ADAL" clId="{5860DD69-2A0A-4031-BE99-83A8D748517F}" dt="2023-04-06T23:12:00.822" v="1733" actId="1076"/>
          <ac:picMkLst>
            <pc:docMk/>
            <pc:sldMk cId="4181401085" sldId="3340"/>
            <ac:picMk id="11" creationId="{ADFC60E5-1D18-42DB-8BBF-B23084533685}"/>
          </ac:picMkLst>
        </pc:picChg>
      </pc:sldChg>
      <pc:sldChg chg="add">
        <pc:chgData name="Tamara Malloff" userId="4808e305-a40e-4f3a-8142-0c6b64ece258" providerId="ADAL" clId="{5860DD69-2A0A-4031-BE99-83A8D748517F}" dt="2023-04-07T00:35:53.406" v="2016"/>
        <pc:sldMkLst>
          <pc:docMk/>
          <pc:sldMk cId="951573014" sldId="3341"/>
        </pc:sldMkLst>
      </pc:sldChg>
      <pc:sldChg chg="add del">
        <pc:chgData name="Tamara Malloff" userId="4808e305-a40e-4f3a-8142-0c6b64ece258" providerId="ADAL" clId="{5860DD69-2A0A-4031-BE99-83A8D748517F}" dt="2023-04-06T23:10:16.787" v="1711"/>
        <pc:sldMkLst>
          <pc:docMk/>
          <pc:sldMk cId="2328407722" sldId="3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CEA8-C22B-4306-9143-8B5A20A39D1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7F89-E3A8-454F-9A43-FEABB07CC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DCE74D3-9E86-F741-801B-8E753FD8B727}"/>
              </a:ext>
            </a:extLst>
          </p:cNvPr>
          <p:cNvSpPr/>
          <p:nvPr userDrawn="1"/>
        </p:nvSpPr>
        <p:spPr>
          <a:xfrm>
            <a:off x="22137628" y="738460"/>
            <a:ext cx="701749" cy="701749"/>
          </a:xfrm>
          <a:prstGeom prst="ellipse">
            <a:avLst/>
          </a:prstGeom>
          <a:solidFill>
            <a:srgbClr val="FF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22137628" y="719470"/>
            <a:ext cx="731520" cy="731520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fld id="{C2130A1F-96FE-9345-9E91-FD9BE4197128}" type="slidenum">
              <a:rPr lang="en-US" sz="24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2800" b="0" i="0" spc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tudentaidbc.ca/apply/designated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sd8.bc.ca/parents-students/scholarshi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gov/content/education-training/k-12/support/scholarships/provincial-scholarships/basic-eligibility-requirem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5" y="1"/>
            <a:ext cx="18022956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9869" y="257267"/>
            <a:ext cx="17945297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SD8 Kootenay Lake</a:t>
            </a:r>
          </a:p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District Dogwood</a:t>
            </a:r>
          </a:p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Scholarship Presentation</a:t>
            </a:r>
            <a:endParaRPr lang="en-US" sz="13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65" y="5951133"/>
            <a:ext cx="8356939" cy="557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64275" y="12457633"/>
            <a:ext cx="1614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Tamara Malloff, District Principal, Innovative Learning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CBE35-8EF3-4F94-A46A-3021BE3DF0A2}"/>
              </a:ext>
            </a:extLst>
          </p:cNvPr>
          <p:cNvSpPr txBox="1"/>
          <p:nvPr/>
        </p:nvSpPr>
        <p:spPr>
          <a:xfrm>
            <a:off x="8211312" y="11722608"/>
            <a:ext cx="930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Thursday, April 6, 2023.</a:t>
            </a:r>
          </a:p>
        </p:txBody>
      </p:sp>
    </p:spTree>
    <p:extLst>
      <p:ext uri="{BB962C8B-B14F-4D97-AF65-F5344CB8AC3E}">
        <p14:creationId xmlns:p14="http://schemas.microsoft.com/office/powerpoint/2010/main" val="351652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48" y="-103909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151" y="525297"/>
            <a:ext cx="159185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Criteria: DDA 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667" y="3054132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469F9A-CF40-41C4-810E-3B5C4F30515C}"/>
              </a:ext>
            </a:extLst>
          </p:cNvPr>
          <p:cNvSpPr/>
          <p:nvPr/>
        </p:nvSpPr>
        <p:spPr>
          <a:xfrm>
            <a:off x="4198776" y="10394302"/>
            <a:ext cx="7990049" cy="37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E1011-C37B-4ACD-B8B9-1DDCF517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490" y="2700337"/>
            <a:ext cx="10306620" cy="9772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49667A-862E-47E6-AF43-70A2B41DE722}"/>
              </a:ext>
            </a:extLst>
          </p:cNvPr>
          <p:cNvSpPr txBox="1"/>
          <p:nvPr/>
        </p:nvSpPr>
        <p:spPr>
          <a:xfrm>
            <a:off x="16056595" y="8240150"/>
            <a:ext cx="5706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Presentation Formats: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Self and artefacts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Self and slide deck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Self and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Self and Digital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C50A9-1961-41CD-999B-CBF3B2B889F0}"/>
              </a:ext>
            </a:extLst>
          </p:cNvPr>
          <p:cNvSpPr txBox="1"/>
          <p:nvPr/>
        </p:nvSpPr>
        <p:spPr>
          <a:xfrm>
            <a:off x="15700219" y="11484863"/>
            <a:ext cx="6419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  <a:r>
              <a:rPr lang="en-US" sz="2800" i="1" dirty="0"/>
              <a:t>Check multi-media formats to make sure they work in advance (slide deck, video, etc.) – have a folder ready to go!</a:t>
            </a:r>
          </a:p>
        </p:txBody>
      </p:sp>
    </p:spTree>
    <p:extLst>
      <p:ext uri="{BB962C8B-B14F-4D97-AF65-F5344CB8AC3E}">
        <p14:creationId xmlns:p14="http://schemas.microsoft.com/office/powerpoint/2010/main" val="260950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48" y="-311727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559" y="1690667"/>
            <a:ext cx="20809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(Minimum) </a:t>
            </a:r>
            <a:r>
              <a:rPr lang="en-US" sz="13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Before…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779" y="3981624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EC781-914B-42F6-8500-4695D56A72E5}"/>
              </a:ext>
            </a:extLst>
          </p:cNvPr>
          <p:cNvSpPr txBox="1"/>
          <p:nvPr/>
        </p:nvSpPr>
        <p:spPr>
          <a:xfrm>
            <a:off x="768927" y="4447309"/>
            <a:ext cx="1346661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Make sure you have a quiet space set aside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Check your internet connection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Make sure you have a laptop that is powered up/plugged in and test your video and sound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Load your presentation and test it out for sharing (video, slide deck, etc.) 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Practice your presentation (introduction, timing, conclusion)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4E85C-8843-4D3C-ADE3-A04717FFF32E}"/>
              </a:ext>
            </a:extLst>
          </p:cNvPr>
          <p:cNvSpPr txBox="1"/>
          <p:nvPr/>
        </p:nvSpPr>
        <p:spPr>
          <a:xfrm>
            <a:off x="15377779" y="9216332"/>
            <a:ext cx="7599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Practice your presentation to yourself or to someone!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8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84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5079" y="494111"/>
            <a:ext cx="929696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Of…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135" y="3835141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EC781-914B-42F6-8500-4695D56A72E5}"/>
              </a:ext>
            </a:extLst>
          </p:cNvPr>
          <p:cNvSpPr txBox="1"/>
          <p:nvPr/>
        </p:nvSpPr>
        <p:spPr>
          <a:xfrm>
            <a:off x="768927" y="2971605"/>
            <a:ext cx="13466618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Make sure you have a quiet space set aside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“Arrive” 5-10 minutes early and be on deck!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Check your internet connection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Make sure you have a laptop that is powered up/plugged in and test your video and sound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Load your presentation and test it out for sharing (video, slide deck, etc.) 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Introduce yourself, and what you will be presenting on! Include any other scholarships and/or Capstone 12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Thank the panelists/adjudicators!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4EE79-2C79-42E2-823E-994E583350EF}"/>
              </a:ext>
            </a:extLst>
          </p:cNvPr>
          <p:cNvSpPr txBox="1"/>
          <p:nvPr/>
        </p:nvSpPr>
        <p:spPr>
          <a:xfrm>
            <a:off x="15377779" y="9216332"/>
            <a:ext cx="7599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Arrive 5+ minutes early and wait in the MS Teams lobby to be let in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9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0485" y="494111"/>
            <a:ext cx="100861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DDA Success?</a:t>
            </a:r>
            <a:endParaRPr lang="en-US" sz="13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D1DBC0-5AA3-4408-9FA6-12BA7824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75" y="2710102"/>
            <a:ext cx="19043472" cy="7677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00" y="5463810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0C4A25-6518-4F32-9B95-3F0047A3CC25}"/>
              </a:ext>
            </a:extLst>
          </p:cNvPr>
          <p:cNvSpPr txBox="1"/>
          <p:nvPr/>
        </p:nvSpPr>
        <p:spPr>
          <a:xfrm>
            <a:off x="1221261" y="11005898"/>
            <a:ext cx="1515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3200" i="1" dirty="0"/>
              <a:t>Designated post-secondary institutions: </a:t>
            </a:r>
            <a:r>
              <a:rPr lang="en-US" sz="3200" dirty="0">
                <a:hlinkClick r:id="rId5"/>
              </a:rPr>
              <a:t>https://studentaidbc.ca/apply/designated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E8C80-148D-456B-85D9-B1CE3901DAEC}"/>
              </a:ext>
            </a:extLst>
          </p:cNvPr>
          <p:cNvSpPr txBox="1"/>
          <p:nvPr/>
        </p:nvSpPr>
        <p:spPr>
          <a:xfrm>
            <a:off x="1444752" y="12103431"/>
            <a:ext cx="1969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Students who are recipients will receive notification at Graduation Cap and Gown Ceremony</a:t>
            </a:r>
          </a:p>
        </p:txBody>
      </p:sp>
    </p:spTree>
    <p:extLst>
      <p:ext uri="{BB962C8B-B14F-4D97-AF65-F5344CB8AC3E}">
        <p14:creationId xmlns:p14="http://schemas.microsoft.com/office/powerpoint/2010/main" val="282155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84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6829" y="2311968"/>
            <a:ext cx="1854879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you…&amp; Good Luck!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06" y="6608058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EC781-914B-42F6-8500-4695D56A72E5}"/>
              </a:ext>
            </a:extLst>
          </p:cNvPr>
          <p:cNvSpPr txBox="1"/>
          <p:nvPr/>
        </p:nvSpPr>
        <p:spPr>
          <a:xfrm>
            <a:off x="3502025" y="5177933"/>
            <a:ext cx="1737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https://www.sd8.bc.ca/parents-students/scholarships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C2440-6B9A-4A3A-9C2A-9DAE8A7A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160" y="6678085"/>
            <a:ext cx="3026592" cy="29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22" y="87284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7592" y="1149643"/>
            <a:ext cx="14673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Territorial Acknowledgement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C913C-72BB-4A81-9A81-41E7E39F4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067" y="3534900"/>
            <a:ext cx="15081000" cy="792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2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22" y="87284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0906" y="1149643"/>
            <a:ext cx="13847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District Dogwood Overview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46" y="7147250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5304CF-5350-4146-B58E-F49D5D3C6C8B}"/>
              </a:ext>
            </a:extLst>
          </p:cNvPr>
          <p:cNvSpPr txBox="1"/>
          <p:nvPr/>
        </p:nvSpPr>
        <p:spPr>
          <a:xfrm>
            <a:off x="12822382" y="8325461"/>
            <a:ext cx="5337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There are 43 DDA awards available to SD8</a:t>
            </a:r>
          </a:p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There are 7 other District Awards you may be applying for as well…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D1C41C-355D-44B4-878B-2F817E202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9" y="3490792"/>
            <a:ext cx="22645769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82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4209" y="1149643"/>
            <a:ext cx="136005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District Dogwood Eligibility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Eligibility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earn a scholarship, students must apply and: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1. Meet the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eligibility requirements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n-US" dirty="0"/>
          </a:p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82" y="4330898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5304CF-5350-4146-B58E-F49D5D3C6C8B}"/>
              </a:ext>
            </a:extLst>
          </p:cNvPr>
          <p:cNvSpPr txBox="1"/>
          <p:nvPr/>
        </p:nvSpPr>
        <p:spPr>
          <a:xfrm>
            <a:off x="16937182" y="9871364"/>
            <a:ext cx="5337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There are 43 DDA awards available to SD8</a:t>
            </a:r>
          </a:p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There are 7 other District Awards you may be applying for as well…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2FD62-BC97-43F6-9227-F5831D09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606" y="5377992"/>
            <a:ext cx="12987965" cy="206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20E1D-1332-4DA9-9B6C-D4BDE3F21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062" y="7582945"/>
            <a:ext cx="12275049" cy="69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FCAC7D-CB31-4FA7-8631-0483E174548D}"/>
              </a:ext>
            </a:extLst>
          </p:cNvPr>
          <p:cNvSpPr txBox="1"/>
          <p:nvPr/>
        </p:nvSpPr>
        <p:spPr>
          <a:xfrm>
            <a:off x="2092960" y="8863142"/>
            <a:ext cx="1298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 Be enrolled as a student in SD8 Kootenay Lake (CSF 93 students apply for their Dogwood Scholarship through their school district)</a:t>
            </a:r>
          </a:p>
        </p:txBody>
      </p:sp>
    </p:spTree>
    <p:extLst>
      <p:ext uri="{BB962C8B-B14F-4D97-AF65-F5344CB8AC3E}">
        <p14:creationId xmlns:p14="http://schemas.microsoft.com/office/powerpoint/2010/main" val="409562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48" y="-103909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3906" y="979091"/>
            <a:ext cx="169979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Deadlines for Dogwood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917" y="4278082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0DF74-7E41-49EE-B47A-17EDDA92F19F}"/>
              </a:ext>
            </a:extLst>
          </p:cNvPr>
          <p:cNvSpPr txBox="1"/>
          <p:nvPr/>
        </p:nvSpPr>
        <p:spPr>
          <a:xfrm>
            <a:off x="1448524" y="7794573"/>
            <a:ext cx="15221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Select participants will be presenting on their Capstone 12 as one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There are several other district adjudicated scholarships, so please review the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Ensure you have included your application form completed, reference form or reference letter, 3 year grad plan, and interim transcript – complete package goes to your school counsellor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21C52-1F7E-4030-A381-B74D5250D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524" y="3325010"/>
            <a:ext cx="12028348" cy="3532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5C91F-09EE-4EC4-AF03-3895F0CD6166}"/>
              </a:ext>
            </a:extLst>
          </p:cNvPr>
          <p:cNvSpPr txBox="1"/>
          <p:nvPr/>
        </p:nvSpPr>
        <p:spPr>
          <a:xfrm>
            <a:off x="1448524" y="6965147"/>
            <a:ext cx="5080292" cy="64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Important to Know!</a:t>
            </a:r>
          </a:p>
        </p:txBody>
      </p:sp>
    </p:spTree>
    <p:extLst>
      <p:ext uri="{BB962C8B-B14F-4D97-AF65-F5344CB8AC3E}">
        <p14:creationId xmlns:p14="http://schemas.microsoft.com/office/powerpoint/2010/main" val="23697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48" y="-103909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881" y="979091"/>
            <a:ext cx="203439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Areas of Focus for Dogwood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303" y="4906632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60F67-5CDA-4F01-9159-D7EA77B9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69" y="3377130"/>
            <a:ext cx="15547661" cy="7211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256336-1CC4-44AB-81B6-683E087EB98A}"/>
              </a:ext>
            </a:extLst>
          </p:cNvPr>
          <p:cNvSpPr txBox="1"/>
          <p:nvPr/>
        </p:nvSpPr>
        <p:spPr>
          <a:xfrm>
            <a:off x="1238635" y="10588674"/>
            <a:ext cx="1103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Applicants must be of Indigenous ancestry.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0DF74-7E41-49EE-B47A-17EDDA92F19F}"/>
              </a:ext>
            </a:extLst>
          </p:cNvPr>
          <p:cNvSpPr txBox="1"/>
          <p:nvPr/>
        </p:nvSpPr>
        <p:spPr>
          <a:xfrm>
            <a:off x="1439024" y="11515394"/>
            <a:ext cx="1916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Select participants will be presenting on their Capstone 12 as one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If you are presenting on another district scholarship, let your adjudicators know, and ensure you include their criteria</a:t>
            </a:r>
          </a:p>
        </p:txBody>
      </p:sp>
    </p:spTree>
    <p:extLst>
      <p:ext uri="{BB962C8B-B14F-4D97-AF65-F5344CB8AC3E}">
        <p14:creationId xmlns:p14="http://schemas.microsoft.com/office/powerpoint/2010/main" val="20522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84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3853" y="1759515"/>
            <a:ext cx="19680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District Adjudicated Scholarships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917" y="4278082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0DF74-7E41-49EE-B47A-17EDDA92F19F}"/>
              </a:ext>
            </a:extLst>
          </p:cNvPr>
          <p:cNvSpPr txBox="1"/>
          <p:nvPr/>
        </p:nvSpPr>
        <p:spPr>
          <a:xfrm>
            <a:off x="1448524" y="10109418"/>
            <a:ext cx="20657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There are several other district adjudicated scholarships, as above, so please review the criteria and complete application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Students present on Dogwood ($1250), and incorporate criteria from other scholarships 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Eg.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/ $$ financial need)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Ensure you have included your application form completed, reference form or reference letter, 3 year grad plan, and interim transcript – complete package goes to your school counsellor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5C91F-09EE-4EC4-AF03-3895F0CD6166}"/>
              </a:ext>
            </a:extLst>
          </p:cNvPr>
          <p:cNvSpPr txBox="1"/>
          <p:nvPr/>
        </p:nvSpPr>
        <p:spPr>
          <a:xfrm>
            <a:off x="1594828" y="9214571"/>
            <a:ext cx="5080292" cy="64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Important to Know!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89888-085D-4668-B610-166EFAF9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74" y="3329174"/>
            <a:ext cx="14493493" cy="51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18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76153" y="756290"/>
            <a:ext cx="179944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Application, Reference, &amp; Grad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7B20B-2EAF-40E4-9BF0-F038FF8F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84" y="2688929"/>
            <a:ext cx="7656698" cy="919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C148D-7F99-4909-8BEB-4A97F7AE5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61" y="2851563"/>
            <a:ext cx="8640366" cy="947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C60E5-1D18-42DB-8BBF-B23084533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9439" y="4118531"/>
            <a:ext cx="6305550" cy="68770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1816EE-F9A5-403B-B33F-3A855BC07B92}"/>
              </a:ext>
            </a:extLst>
          </p:cNvPr>
          <p:cNvSpPr/>
          <p:nvPr/>
        </p:nvSpPr>
        <p:spPr>
          <a:xfrm>
            <a:off x="2628252" y="2083841"/>
            <a:ext cx="3620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Application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62D657-0A15-4D8C-BB84-BFBE87126483}"/>
              </a:ext>
            </a:extLst>
          </p:cNvPr>
          <p:cNvSpPr/>
          <p:nvPr/>
        </p:nvSpPr>
        <p:spPr>
          <a:xfrm>
            <a:off x="11857149" y="2227264"/>
            <a:ext cx="321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Reference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CCF80-B769-45A4-B5A8-0D411AB84CF4}"/>
              </a:ext>
            </a:extLst>
          </p:cNvPr>
          <p:cNvSpPr/>
          <p:nvPr/>
        </p:nvSpPr>
        <p:spPr>
          <a:xfrm>
            <a:off x="18933901" y="3054275"/>
            <a:ext cx="313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Grad Plan </a:t>
            </a:r>
          </a:p>
        </p:txBody>
      </p:sp>
    </p:spTree>
    <p:extLst>
      <p:ext uri="{BB962C8B-B14F-4D97-AF65-F5344CB8AC3E}">
        <p14:creationId xmlns:p14="http://schemas.microsoft.com/office/powerpoint/2010/main" val="418140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82" y="0"/>
            <a:ext cx="18288000" cy="137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1484" y="966763"/>
            <a:ext cx="80270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Important!</a:t>
            </a:r>
            <a:endParaRPr lang="en-US" sz="13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484" y="3515940"/>
            <a:ext cx="12961589" cy="1206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Dates:</a:t>
            </a: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Monday, May 8</a:t>
            </a:r>
            <a:r>
              <a:rPr lang="en-US" sz="540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9:00 am to 3:45 pm</a:t>
            </a: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Tuesday, May 9</a:t>
            </a:r>
            <a:r>
              <a:rPr lang="en-US" sz="540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9:00 am to 3:45 pm</a:t>
            </a: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Wednesday, May 10</a:t>
            </a:r>
            <a:r>
              <a:rPr lang="en-US" sz="540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9:00 am to 3:45 pm</a:t>
            </a: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Thursday, May 11</a:t>
            </a:r>
            <a:r>
              <a:rPr lang="en-US" sz="540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9:00 am to 3:45 pm</a:t>
            </a:r>
          </a:p>
          <a:p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Your school counsellors will send you or connect with you on your date and time slot.</a:t>
            </a: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Presentations will be via MS Teams link.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will have 15 minutes to present, including any Q&amp;A from the panelists.</a:t>
            </a:r>
          </a:p>
          <a:p>
            <a:endParaRPr lang="en-US" sz="5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89" y="4927098"/>
            <a:ext cx="6789878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5304CF-5350-4146-B58E-F49D5D3C6C8B}"/>
              </a:ext>
            </a:extLst>
          </p:cNvPr>
          <p:cNvSpPr txBox="1"/>
          <p:nvPr/>
        </p:nvSpPr>
        <p:spPr>
          <a:xfrm>
            <a:off x="16937182" y="9871364"/>
            <a:ext cx="5337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There are 43 DDA awards available to SD8</a:t>
            </a:r>
          </a:p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There are 7 other District Awards you may be applying for as well…</a:t>
            </a:r>
          </a:p>
        </p:txBody>
      </p:sp>
    </p:spTree>
    <p:extLst>
      <p:ext uri="{BB962C8B-B14F-4D97-AF65-F5344CB8AC3E}">
        <p14:creationId xmlns:p14="http://schemas.microsoft.com/office/powerpoint/2010/main" val="31250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PIA - Theme 06 - Light">
      <a:dk1>
        <a:srgbClr val="B3B3B3"/>
      </a:dk1>
      <a:lt1>
        <a:srgbClr val="FFFFFF"/>
      </a:lt1>
      <a:dk2>
        <a:srgbClr val="1C2835"/>
      </a:dk2>
      <a:lt2>
        <a:srgbClr val="FFFFFF"/>
      </a:lt2>
      <a:accent1>
        <a:srgbClr val="1073A3"/>
      </a:accent1>
      <a:accent2>
        <a:srgbClr val="2DADE0"/>
      </a:accent2>
      <a:accent3>
        <a:srgbClr val="6ACEE3"/>
      </a:accent3>
      <a:accent4>
        <a:srgbClr val="61DDA8"/>
      </a:accent4>
      <a:accent5>
        <a:srgbClr val="FFD253"/>
      </a:accent5>
      <a:accent6>
        <a:srgbClr val="FF8F1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07fa9a22-b7cd-44b3-9637-ac15622e5f48" xsi:nil="true"/>
    <CultureName xmlns="07fa9a22-b7cd-44b3-9637-ac15622e5f48" xsi:nil="true"/>
    <Owner xmlns="07fa9a22-b7cd-44b3-9637-ac15622e5f48">
      <UserInfo>
        <DisplayName/>
        <AccountId xsi:nil="true"/>
        <AccountType/>
      </UserInfo>
    </Owner>
    <LMS_Mappings xmlns="07fa9a22-b7cd-44b3-9637-ac15622e5f48" xsi:nil="true"/>
    <Teams_Channel_Section_Location xmlns="07fa9a22-b7cd-44b3-9637-ac15622e5f48" xsi:nil="true"/>
    <NotebookType xmlns="07fa9a22-b7cd-44b3-9637-ac15622e5f48" xsi:nil="true"/>
    <AppVersion xmlns="07fa9a22-b7cd-44b3-9637-ac15622e5f48" xsi:nil="true"/>
    <Invited_Leaders xmlns="07fa9a22-b7cd-44b3-9637-ac15622e5f48" xsi:nil="true"/>
    <IsNotebookLocked xmlns="07fa9a22-b7cd-44b3-9637-ac15622e5f48" xsi:nil="true"/>
    <Templates xmlns="07fa9a22-b7cd-44b3-9637-ac15622e5f48" xsi:nil="true"/>
    <Members xmlns="07fa9a22-b7cd-44b3-9637-ac15622e5f48">
      <UserInfo>
        <DisplayName/>
        <AccountId xsi:nil="true"/>
        <AccountType/>
      </UserInfo>
    </Members>
    <Member_Groups xmlns="07fa9a22-b7cd-44b3-9637-ac15622e5f48">
      <UserInfo>
        <DisplayName/>
        <AccountId xsi:nil="true"/>
        <AccountType/>
      </UserInfo>
    </Member_Groups>
    <Self_Registration_Enabled xmlns="07fa9a22-b7cd-44b3-9637-ac15622e5f48" xsi:nil="true"/>
    <FolderType xmlns="07fa9a22-b7cd-44b3-9637-ac15622e5f48" xsi:nil="true"/>
    <Distribution_Groups xmlns="07fa9a22-b7cd-44b3-9637-ac15622e5f48" xsi:nil="true"/>
    <TeamsChannelId xmlns="07fa9a22-b7cd-44b3-9637-ac15622e5f48" xsi:nil="true"/>
    <Math_Settings xmlns="07fa9a22-b7cd-44b3-9637-ac15622e5f48" xsi:nil="true"/>
    <Leaders xmlns="07fa9a22-b7cd-44b3-9637-ac15622e5f48">
      <UserInfo>
        <DisplayName/>
        <AccountId xsi:nil="true"/>
        <AccountType/>
      </UserInfo>
    </Leaders>
    <DefaultSectionNames xmlns="07fa9a22-b7cd-44b3-9637-ac15622e5f48" xsi:nil="true"/>
    <Invited_Members xmlns="07fa9a22-b7cd-44b3-9637-ac15622e5f48" xsi:nil="true"/>
    <Is_Collaboration_Space_Locked xmlns="07fa9a22-b7cd-44b3-9637-ac15622e5f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6E2325E137744B93D0AEC6325046C" ma:contentTypeVersion="35" ma:contentTypeDescription="Create a new document." ma:contentTypeScope="" ma:versionID="4499bc6f2535515061e73f592a4227c7">
  <xsd:schema xmlns:xsd="http://www.w3.org/2001/XMLSchema" xmlns:xs="http://www.w3.org/2001/XMLSchema" xmlns:p="http://schemas.microsoft.com/office/2006/metadata/properties" xmlns:ns3="cba89732-e981-4387-ab61-c510a2844346" xmlns:ns4="07fa9a22-b7cd-44b3-9637-ac15622e5f48" targetNamespace="http://schemas.microsoft.com/office/2006/metadata/properties" ma:root="true" ma:fieldsID="f32db79b29eb57643a0f9ff69e2fd22e" ns3:_="" ns4:_="">
    <xsd:import namespace="cba89732-e981-4387-ab61-c510a2844346"/>
    <xsd:import namespace="07fa9a22-b7cd-44b3-9637-ac15622e5f4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Leaders" minOccurs="0"/>
                <xsd:element ref="ns4:Members" minOccurs="0"/>
                <xsd:element ref="ns4:Member_Groups" minOccurs="0"/>
                <xsd:element ref="ns4:Distribution_Groups" minOccurs="0"/>
                <xsd:element ref="ns4:LMS_Mapping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9732-e981-4387-ab61-c510a28443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a9a22-b7cd-44b3-9637-ac15622e5f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8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31178-B0C1-4865-9826-B63B18D5E7B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07fa9a22-b7cd-44b3-9637-ac15622e5f48"/>
    <ds:schemaRef ds:uri="http://schemas.microsoft.com/office/infopath/2007/PartnerControls"/>
    <ds:schemaRef ds:uri="http://purl.org/dc/terms/"/>
    <ds:schemaRef ds:uri="cba89732-e981-4387-ab61-c510a284434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A11981-0530-4468-8787-D4BDCFE55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89732-e981-4387-ab61-c510a2844346"/>
    <ds:schemaRef ds:uri="07fa9a22-b7cd-44b3-9637-ac15622e5f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3ECC6-3EEE-4BDD-BE3E-B66E5D2009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{9BB6B025-EE7B-B14D-8EC8-5D2DE61B865A}tf16401378</Template>
  <TotalTime>7810</TotalTime>
  <Words>683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Lato Light</vt:lpstr>
      <vt:lpstr>Poppins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Tamara Malloff</dc:creator>
  <cp:keywords/>
  <dc:description/>
  <cp:lastModifiedBy>Tamara Malloff</cp:lastModifiedBy>
  <cp:revision>3</cp:revision>
  <cp:lastPrinted>2023-04-06T23:16:06Z</cp:lastPrinted>
  <dcterms:created xsi:type="dcterms:W3CDTF">2014-11-12T21:47:38Z</dcterms:created>
  <dcterms:modified xsi:type="dcterms:W3CDTF">2023-04-11T15:52:40Z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0x01010007A6E2325E137744B93D0AEC6325046C</vt:lpwstr>
  </property>
</Properties>
</file>